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68" r:id="rId2"/>
    <p:sldId id="269" r:id="rId3"/>
    <p:sldId id="281" r:id="rId4"/>
    <p:sldId id="277" r:id="rId5"/>
    <p:sldId id="279" r:id="rId6"/>
    <p:sldId id="276" r:id="rId7"/>
    <p:sldId id="272" r:id="rId8"/>
    <p:sldId id="282" r:id="rId9"/>
    <p:sldId id="275" r:id="rId10"/>
    <p:sldId id="280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CC00"/>
    <a:srgbClr val="FF9900"/>
    <a:srgbClr val="FF00FF"/>
    <a:srgbClr val="00FF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2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0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D65B-0670-4FB1-98A0-3717E23E536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EEB4F5-B022-4D84-BF5D-AFFD1CB9A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0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76470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8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детский </a:t>
            </a:r>
            <a:r>
              <a:rPr lang="ru-RU" sz="28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сад №89 </a:t>
            </a:r>
            <a:endParaRPr lang="ru-RU" sz="2800" b="1" cap="all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ОАО </a:t>
            </a:r>
            <a:r>
              <a:rPr lang="ru-RU" sz="28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«РЖД»</a:t>
            </a:r>
            <a:br>
              <a:rPr lang="ru-RU" sz="28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ru-RU" sz="2000" b="1" i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cap="all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cap="all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cap="all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cap="all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Ярославль </a:t>
            </a:r>
            <a:r>
              <a:rPr lang="ru-RU" sz="2000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br>
              <a:rPr lang="ru-RU" sz="2000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027935" cy="2367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7364">
            <a:off x="-220112" y="1239167"/>
            <a:ext cx="3164690" cy="2413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7364">
            <a:off x="-220111" y="1239167"/>
            <a:ext cx="3164690" cy="2413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443223" cy="10046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Мои увлечения</a:t>
            </a:r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1818">
            <a:off x="-640429" y="1116807"/>
            <a:ext cx="3168352" cy="2415869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80928"/>
            <a:ext cx="2916315" cy="313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2856"/>
            <a:ext cx="2659617" cy="285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27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Собраться вместе – начало. Работать вместе –прогресс, остаться вместе – успех!»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5037666" cy="377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7364">
            <a:off x="-220111" y="1239167"/>
            <a:ext cx="3164690" cy="24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6712"/>
            <a:ext cx="2505144" cy="377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844824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Галашева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Владимировна</a:t>
            </a: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образование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ЯГПИ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К.Д.Ушинского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125">
            <a:off x="-420249" y="949295"/>
            <a:ext cx="3164690" cy="24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371215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самообразования: «Инновационные формы взаимодействия с родителями в ДОУ».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18" y="1628800"/>
            <a:ext cx="3117273" cy="2335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68" y="1628800"/>
            <a:ext cx="3840426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685469" cy="2764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21088"/>
            <a:ext cx="2482519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6371215" cy="10766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вместе с родителями общими усилиями, педагоги могут дать детям большое человеческое счастье».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125">
            <a:off x="-420249" y="949295"/>
            <a:ext cx="3164690" cy="2413076"/>
          </a:xfrm>
          <a:prstGeom prst="rect">
            <a:avLst/>
          </a:prstGeom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4500433" cy="2998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4608512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8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56102"/>
            <a:ext cx="444049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34"/>
            <a:ext cx="4680520" cy="3119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8735">
            <a:off x="-376531" y="699992"/>
            <a:ext cx="3164690" cy="2413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7" y="3573002"/>
            <a:ext cx="3873407" cy="2952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6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00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056847"/>
              </p:ext>
            </p:extLst>
          </p:nvPr>
        </p:nvGraphicFramePr>
        <p:xfrm>
          <a:off x="1979712" y="692696"/>
          <a:ext cx="644532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1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курсов </a:t>
                      </a:r>
                    </a:p>
                    <a:p>
                      <a:r>
                        <a:rPr lang="ru-RU" dirty="0" smtClean="0"/>
                        <a:t>Повышения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часов</a:t>
                      </a:r>
                    </a:p>
                    <a:p>
                      <a:r>
                        <a:rPr lang="ru-RU" dirty="0" smtClean="0"/>
                        <a:t>Сроки прохождения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«Организация РППС детского сада по ФГОС ДО»</a:t>
                      </a:r>
                      <a:endParaRPr lang="ru-RU" sz="18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НОЧУ ОДПО «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Актион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-МЦФЭР»</a:t>
                      </a:r>
                      <a:endParaRPr lang="ru-RU" sz="1800" dirty="0" smtClean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15 сентября 2018 по 14 ноября 2018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72 часа</a:t>
                      </a:r>
                      <a:endParaRPr lang="ru-RU" sz="1800" dirty="0" smtClean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«Организация РППС детского сада по ФГОС ДО»</a:t>
                      </a:r>
                      <a:endParaRPr lang="ru-RU" sz="1800" dirty="0" smtClean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Государственное образовательное автономное учреждение Ярославской области «Институт развития образования»</a:t>
                      </a:r>
                      <a:endParaRPr lang="ru-RU" sz="1800" dirty="0" smtClean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12 ноября 2019 по 03 декабря 2019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72 часа</a:t>
                      </a:r>
                      <a:endParaRPr lang="ru-RU" sz="18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8735">
            <a:off x="-376531" y="699992"/>
            <a:ext cx="3164690" cy="241307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3485" r="5924" b="586"/>
          <a:stretch/>
        </p:blipFill>
        <p:spPr>
          <a:xfrm>
            <a:off x="1619672" y="4365104"/>
            <a:ext cx="2478327" cy="2001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3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688632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Обобщение педагогического опыта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156709"/>
              </p:ext>
            </p:extLst>
          </p:nvPr>
        </p:nvGraphicFramePr>
        <p:xfrm>
          <a:off x="1547664" y="1340769"/>
          <a:ext cx="6984777" cy="51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409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Уровень публикации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Вид публикации, название</a:t>
                      </a:r>
                      <a:endParaRPr lang="ru-RU" sz="18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 Сайт издательства</a:t>
                      </a:r>
                      <a:endParaRPr lang="ru-RU" sz="18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Международный</a:t>
                      </a:r>
                      <a:endParaRPr lang="ru-RU" sz="18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Презентация «Мини  музей (история подстаканников)»</a:t>
                      </a:r>
                      <a:endParaRPr lang="ru-RU" sz="1800" dirty="0" smtClean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  <a:hlinkClick r:id="rId2"/>
                        </a:rPr>
                        <a:t>https://infourok.ru/</a:t>
                      </a:r>
                      <a:endParaRPr lang="ru-RU" sz="18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Международный</a:t>
                      </a:r>
                      <a:endParaRPr lang="ru-RU" sz="1800" dirty="0" smtClean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Авторская игра по правилам дорожного движения «Знакомое кольцо».</a:t>
                      </a:r>
                      <a:endParaRPr lang="ru-RU" sz="1800" dirty="0" smtClean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  <a:hlinkClick r:id="rId2"/>
                        </a:rPr>
                        <a:t>https://infourok.ru/</a:t>
                      </a:r>
                      <a:endParaRPr lang="ru-RU" sz="18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Международный</a:t>
                      </a:r>
                      <a:endParaRPr lang="ru-RU" sz="1800" dirty="0" smtClean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Конспект совместной деятельности с детьми подготовительной группы «Маленькая страна»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  <a:hlinkClick r:id="rId2"/>
                        </a:rPr>
                        <a:t>https://infourok.ru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3497">
            <a:off x="-788910" y="739967"/>
            <a:ext cx="3168352" cy="241586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0344" y="3068960"/>
            <a:ext cx="2418383" cy="3418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20888"/>
            <a:ext cx="2140474" cy="2853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356992"/>
            <a:ext cx="2303496" cy="3255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0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624110"/>
            <a:ext cx="6624736" cy="7886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Участие в жизни детского сада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91680" y="2133600"/>
          <a:ext cx="6842720" cy="331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2720"/>
              </a:tblGrid>
              <a:tr h="5132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                  Название методического объединения </a:t>
                      </a:r>
                      <a:endParaRPr lang="ru-RU" dirty="0"/>
                    </a:p>
                  </a:txBody>
                  <a:tcPr/>
                </a:tc>
              </a:tr>
              <a:tr h="88591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Творческая группа «Переработка ООП ДОУ в соответствии с ФГОС»</a:t>
                      </a:r>
                      <a:endParaRPr lang="ru-RU" dirty="0"/>
                    </a:p>
                  </a:txBody>
                  <a:tcPr/>
                </a:tc>
              </a:tr>
              <a:tr h="88591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 Творческая группа. Содержание мини-музея  «Моя железная дорога»</a:t>
                      </a:r>
                      <a:endParaRPr lang="ru-RU" dirty="0"/>
                    </a:p>
                  </a:txBody>
                  <a:tcPr/>
                </a:tc>
              </a:tr>
              <a:tr h="5132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"/>
                        </a:rPr>
                        <a:t> Творческая группа «Отряд ЮПИД»</a:t>
                      </a:r>
                      <a:endParaRPr lang="ru-RU" dirty="0"/>
                    </a:p>
                  </a:txBody>
                  <a:tcPr/>
                </a:tc>
              </a:tr>
              <a:tr h="5132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 «Смотрители» музея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«Моя железная дорога»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9723">
            <a:off x="-572887" y="928606"/>
            <a:ext cx="3168352" cy="2415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371215" cy="7199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Мои награды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1720735" cy="2373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618" y="4208047"/>
            <a:ext cx="2530624" cy="1836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7110" y="1885778"/>
            <a:ext cx="2515416" cy="1857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6"/>
            <a:ext cx="1894333" cy="2544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1818">
            <a:off x="-640429" y="1116807"/>
            <a:ext cx="3168352" cy="241586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6" y="3192792"/>
            <a:ext cx="3778250" cy="2833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3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477</TotalTime>
  <Words>250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Courier</vt:lpstr>
      <vt:lpstr>Times New Roman</vt:lpstr>
      <vt:lpstr>Wingdings 3</vt:lpstr>
      <vt:lpstr>Легкий дым</vt:lpstr>
      <vt:lpstr>Презентация PowerPoint</vt:lpstr>
      <vt:lpstr>Презентация PowerPoint</vt:lpstr>
      <vt:lpstr>Тема самообразования: «Инновационные формы взаимодействия с родителями в ДОУ». </vt:lpstr>
      <vt:lpstr>«Только вместе с родителями общими усилиями, педагоги могут дать детям большое человеческое счастье». В.А.Сухомлинский</vt:lpstr>
      <vt:lpstr>Презентация PowerPoint</vt:lpstr>
      <vt:lpstr>              </vt:lpstr>
      <vt:lpstr>        Обобщение педагогического опыта</vt:lpstr>
      <vt:lpstr>     Участие в жизни детского сада</vt:lpstr>
      <vt:lpstr>                 Мои награды</vt:lpstr>
      <vt:lpstr>           Мои увлечения</vt:lpstr>
      <vt:lpstr>« Собраться вместе – начало. Работать вместе –прогресс, остаться вместе – успех!»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 Windows</cp:lastModifiedBy>
  <cp:revision>58</cp:revision>
  <dcterms:created xsi:type="dcterms:W3CDTF">2018-01-14T18:39:34Z</dcterms:created>
  <dcterms:modified xsi:type="dcterms:W3CDTF">2020-11-19T12:40:52Z</dcterms:modified>
</cp:coreProperties>
</file>