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9" r:id="rId3"/>
    <p:sldId id="259" r:id="rId4"/>
    <p:sldId id="258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75" r:id="rId13"/>
    <p:sldId id="276" r:id="rId14"/>
    <p:sldId id="277" r:id="rId15"/>
    <p:sldId id="278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4" autoAdjust="0"/>
  </p:normalViewPr>
  <p:slideViewPr>
    <p:cSldViewPr>
      <p:cViewPr>
        <p:scale>
          <a:sx n="75" d="100"/>
          <a:sy n="75" d="100"/>
        </p:scale>
        <p:origin x="-678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6C826-7702-4BAD-B017-E2B2B97F32ED}" type="datetimeFigureOut">
              <a:rPr lang="ru-RU" smtClean="0"/>
              <a:t>28.05.2020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DE03C-74C9-4FE0-83E7-9405AD16402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B1F39F-A9C5-4171-AAAA-140ACD4FD09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0390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69235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6304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4337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656238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3163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461563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7558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8112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679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67405-E1D1-4E21-987A-FC2AF173DA4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9799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567405-E1D1-4E21-987A-FC2AF173DA40}" type="datetimeFigureOut">
              <a:rPr lang="ru-RU" smtClean="0"/>
              <a:pPr/>
              <a:t>28.05.2020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42F6BF-7CA5-4E4F-9B3E-12D9C36EB3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86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png"/><Relationship Id="rId7" Type="http://schemas.openxmlformats.org/officeDocument/2006/relationships/image" Target="../media/image11.gif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gif"/><Relationship Id="rId11" Type="http://schemas.openxmlformats.org/officeDocument/2006/relationships/image" Target="../media/image13.png"/><Relationship Id="rId5" Type="http://schemas.openxmlformats.org/officeDocument/2006/relationships/audio" Target="../media/audio8.wav"/><Relationship Id="rId15" Type="http://schemas.openxmlformats.org/officeDocument/2006/relationships/image" Target="../media/image14.png"/><Relationship Id="rId10" Type="http://schemas.microsoft.com/office/2007/relationships/hdphoto" Target="../media/hdphoto55.wdp"/><Relationship Id="rId4" Type="http://schemas.openxmlformats.org/officeDocument/2006/relationships/image" Target="../media/image9.png"/><Relationship Id="rId14" Type="http://schemas.microsoft.com/office/2007/relationships/hdphoto" Target="../media/hdphoto56.wdp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57.wdp"/><Relationship Id="rId13" Type="http://schemas.microsoft.com/office/2007/relationships/hdphoto" Target="../media/hdphoto33.wdp"/><Relationship Id="rId3" Type="http://schemas.openxmlformats.org/officeDocument/2006/relationships/image" Target="../media/image1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microsoft.com/office/2007/relationships/hdphoto" Target="../media/hdphoto58.wdp"/><Relationship Id="rId5" Type="http://schemas.openxmlformats.org/officeDocument/2006/relationships/audio" Target="../media/audio8.wav"/><Relationship Id="rId15" Type="http://schemas.microsoft.com/office/2007/relationships/hdphoto" Target="../media/hdphoto59.wdp"/><Relationship Id="rId10" Type="http://schemas.openxmlformats.org/officeDocument/2006/relationships/image" Target="../media/image19.png"/><Relationship Id="rId4" Type="http://schemas.openxmlformats.org/officeDocument/2006/relationships/image" Target="../media/image16.png"/><Relationship Id="rId9" Type="http://schemas.openxmlformats.org/officeDocument/2006/relationships/image" Target="../media/image18.png"/><Relationship Id="rId1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8.wav"/><Relationship Id="rId3" Type="http://schemas.openxmlformats.org/officeDocument/2006/relationships/image" Target="../media/image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9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23.png"/><Relationship Id="rId9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60.wdp"/><Relationship Id="rId13" Type="http://schemas.openxmlformats.org/officeDocument/2006/relationships/image" Target="../media/image34.png"/><Relationship Id="rId3" Type="http://schemas.openxmlformats.org/officeDocument/2006/relationships/image" Target="../media/image1.png"/><Relationship Id="rId12" Type="http://schemas.microsoft.com/office/2007/relationships/hdphoto" Target="../media/hdphoto62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3.png"/><Relationship Id="rId5" Type="http://schemas.openxmlformats.org/officeDocument/2006/relationships/audio" Target="../media/audio8.wav"/><Relationship Id="rId15" Type="http://schemas.openxmlformats.org/officeDocument/2006/relationships/image" Target="../media/image35.png"/><Relationship Id="rId10" Type="http://schemas.microsoft.com/office/2007/relationships/hdphoto" Target="../media/hdphoto61.wdp"/><Relationship Id="rId19" Type="http://schemas.microsoft.com/office/2007/relationships/hdphoto" Target="../media/hdphoto54.wdp"/><Relationship Id="rId4" Type="http://schemas.openxmlformats.org/officeDocument/2006/relationships/image" Target="../media/image30.png"/><Relationship Id="rId9" Type="http://schemas.openxmlformats.org/officeDocument/2006/relationships/image" Target="../media/image32.png"/><Relationship Id="rId14" Type="http://schemas.microsoft.com/office/2007/relationships/hdphoto" Target="../media/hdphoto6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8.jpe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.png"/><Relationship Id="rId4" Type="http://schemas.openxmlformats.org/officeDocument/2006/relationships/audio" Target="../media/audio3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91659" y="764704"/>
            <a:ext cx="550714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dirty="0" smtClean="0">
                <a:solidFill>
                  <a:srgbClr val="FF0066"/>
                </a:solidFill>
              </a:rPr>
              <a:t>Паровозик </a:t>
            </a:r>
          </a:p>
          <a:p>
            <a:pPr algn="ctr"/>
            <a:r>
              <a:rPr lang="ru-RU" sz="6600" b="1" i="1" dirty="0" smtClean="0">
                <a:solidFill>
                  <a:srgbClr val="FF0066"/>
                </a:solidFill>
              </a:rPr>
              <a:t>из </a:t>
            </a:r>
            <a:r>
              <a:rPr lang="ru-RU" sz="6600" b="1" i="1" dirty="0" err="1" smtClean="0">
                <a:solidFill>
                  <a:srgbClr val="FF0066"/>
                </a:solidFill>
              </a:rPr>
              <a:t>Ромашково</a:t>
            </a:r>
            <a:endParaRPr lang="ru-RU" sz="6600" b="1" i="1" dirty="0">
              <a:solidFill>
                <a:srgbClr val="FF0066"/>
              </a:solidFill>
            </a:endParaRPr>
          </a:p>
        </p:txBody>
      </p:sp>
      <p:pic>
        <p:nvPicPr>
          <p:cNvPr id="1035" name="Picture 11" descr="http://www.playcast.ru/uploads/2015/11/10/1581123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365104"/>
            <a:ext cx="6048672" cy="227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184774" y="3068960"/>
            <a:ext cx="4750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66"/>
                </a:solidFill>
                <a:latin typeface="Wonderland Stars" pitchFamily="2" charset="0"/>
              </a:rPr>
              <a:t>«Играем с буквами и звуками»</a:t>
            </a:r>
            <a:endParaRPr lang="ru-RU" sz="2800" b="1" i="1" dirty="0">
              <a:solidFill>
                <a:srgbClr val="FF0066"/>
              </a:solidFill>
              <a:latin typeface="Wonderland Stars" pitchFamily="2" charset="0"/>
            </a:endParaRPr>
          </a:p>
        </p:txBody>
      </p:sp>
      <p:sp>
        <p:nvSpPr>
          <p:cNvPr id="2" name="Стрелка вправо с вырезом 1">
            <a:hlinkClick r:id="" action="ppaction://hlinkshowjump?jump=nextslide"/>
          </p:cNvPr>
          <p:cNvSpPr/>
          <p:nvPr/>
        </p:nvSpPr>
        <p:spPr>
          <a:xfrm>
            <a:off x="7948924" y="5913450"/>
            <a:ext cx="504056" cy="360040"/>
          </a:xfrm>
          <a:prstGeom prst="notchedRight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482" name="Picture 2" descr="Прикольные картинки паровозик из ромашково — Vpolze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01008"/>
            <a:ext cx="4248472" cy="29739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83733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В каком вагоне едет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 всегда твёрдый согласный</a:t>
            </a:r>
            <a:endParaRPr lang="ru-RU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76649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Ш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52220" y="3340645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Book Antiqua" pitchFamily="18" charset="0"/>
              </a:rPr>
              <a:t>Ч</a:t>
            </a: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1083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,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В каком вагоне едет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 всегда твёрдый согласный</a:t>
            </a:r>
            <a:endParaRPr lang="ru-RU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76649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Book Antiqua" pitchFamily="18" charset="0"/>
              </a:rPr>
              <a:t>Ж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52220" y="3340645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Г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4841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ой, как здорово, ребята!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6429" r="39000"/>
          <a:stretch/>
        </p:blipFill>
        <p:spPr>
          <a:xfrm>
            <a:off x="-1260648" y="980728"/>
            <a:ext cx="5580000" cy="3970703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7984" y="476672"/>
            <a:ext cx="0" cy="5992251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Рисунок 14">
            <a:hlinkClick r:id="" action="ppaction://noaction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2348880"/>
            <a:ext cx="1897508" cy="1080120"/>
          </a:xfrm>
          <a:prstGeom prst="rect">
            <a:avLst/>
          </a:prstGeom>
        </p:spPr>
      </p:pic>
      <p:pic>
        <p:nvPicPr>
          <p:cNvPr id="23" name="Рисунок 22">
            <a:hlinkClick r:id="" action="ppaction://noaction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96336" y="620688"/>
            <a:ext cx="876300" cy="123825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3933056"/>
            <a:ext cx="1124292" cy="174579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1167" b="98333" l="1333" r="981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260648"/>
            <a:ext cx="1840604" cy="184060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84168" y="476672"/>
            <a:ext cx="1607625" cy="16076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204864"/>
            <a:ext cx="1383043" cy="138304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1520" y="548680"/>
            <a:ext cx="435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</a:rPr>
              <a:t>Выбери предмет в котором 1 слог</a:t>
            </a:r>
          </a:p>
          <a:p>
            <a:pPr algn="ctr"/>
            <a:r>
              <a:rPr lang="ru-RU" sz="2000" b="1" dirty="0" smtClean="0">
                <a:solidFill>
                  <a:srgbClr val="FF0066"/>
                </a:solidFill>
              </a:rPr>
              <a:t>(нажми на него мышкой)</a:t>
            </a:r>
            <a:endParaRPr lang="ru-RU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5598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834 -0.06064 L -0.54462 0.3907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323" y="22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91 0.00672 L -0.62084 0.4266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247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503 -0.03635 L -0.33351 0.2002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24" y="1182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1 -0.06597 L -0.24549 -0.0659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644008" y="260648"/>
            <a:ext cx="0" cy="6048672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7795" r="37795"/>
          <a:stretch/>
        </p:blipFill>
        <p:spPr>
          <a:xfrm>
            <a:off x="-1404664" y="908720"/>
            <a:ext cx="5400600" cy="4091637"/>
          </a:xfrm>
          <a:prstGeom prst="rect">
            <a:avLst/>
          </a:prstGeom>
        </p:spPr>
      </p:pic>
      <p:pic>
        <p:nvPicPr>
          <p:cNvPr id="9" name="Рисунок 8">
            <a:hlinkClick r:id="" action="ppaction://noaction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9000" l="313" r="98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908720"/>
            <a:ext cx="1368152" cy="187220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15846" y="260648"/>
            <a:ext cx="1228154" cy="1737838"/>
          </a:xfrm>
          <a:prstGeom prst="rect">
            <a:avLst/>
          </a:prstGeom>
        </p:spPr>
      </p:pic>
      <p:pic>
        <p:nvPicPr>
          <p:cNvPr id="17" name="Рисунок 16">
            <a:hlinkClick r:id="" action="ppaction://noaction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356992"/>
            <a:ext cx="1118170" cy="16590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ackgroundRemoval t="0" b="9888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60648"/>
            <a:ext cx="1846064" cy="166145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ackgroundRemoval t="64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64" y="5085184"/>
            <a:ext cx="1521219" cy="1499349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988840"/>
            <a:ext cx="1419598" cy="125035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95536" y="476672"/>
            <a:ext cx="435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</a:rPr>
              <a:t>Выбери предмет в котором 2 слога</a:t>
            </a:r>
          </a:p>
          <a:p>
            <a:pPr algn="ctr"/>
            <a:r>
              <a:rPr lang="ru-RU" sz="2000" b="1" dirty="0" smtClean="0">
                <a:solidFill>
                  <a:srgbClr val="FF0066"/>
                </a:solidFill>
              </a:rPr>
              <a:t>(нажми на него мышкой)</a:t>
            </a:r>
            <a:endParaRPr lang="ru-RU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79683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50694E-6 L -0.4533 -0.0145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" y="-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3.7037E-6 L -0.30035 0.1608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17" y="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08233E-6 L -0.58246 0.5869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1" y="2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96296E-6 L -0.52917 0.4199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58" y="209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355976" y="476672"/>
            <a:ext cx="236" cy="5904656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124744"/>
            <a:ext cx="3699904" cy="381642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99992" y="260648"/>
            <a:ext cx="1961045" cy="181897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56176" y="2348880"/>
            <a:ext cx="1440160" cy="144016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062049">
            <a:off x="4522509" y="4013170"/>
            <a:ext cx="2059497" cy="1571353"/>
          </a:xfrm>
          <a:prstGeom prst="rect">
            <a:avLst/>
          </a:prstGeom>
        </p:spPr>
      </p:pic>
      <p:pic>
        <p:nvPicPr>
          <p:cNvPr id="11" name="Рисунок 10">
            <a:hlinkClick r:id="" action="ppaction://noaction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276872"/>
            <a:ext cx="1656065" cy="1071915"/>
          </a:xfrm>
          <a:prstGeom prst="rect">
            <a:avLst/>
          </a:prstGeom>
        </p:spPr>
      </p:pic>
      <p:pic>
        <p:nvPicPr>
          <p:cNvPr id="13" name="Рисунок 12">
            <a:hlinkClick r:id="" action="ppaction://noaction">
              <a:snd r:embed="rId8" name="click.wav"/>
            </a:hlinkClick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080306">
            <a:off x="6076532" y="572149"/>
            <a:ext cx="2027847" cy="96433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2320" y="692696"/>
            <a:ext cx="1387591" cy="138759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51520" y="476672"/>
            <a:ext cx="435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</a:rPr>
              <a:t>Выбери предмет в котором 3 слога</a:t>
            </a:r>
          </a:p>
          <a:p>
            <a:pPr algn="ctr"/>
            <a:r>
              <a:rPr lang="ru-RU" sz="2000" b="1" dirty="0" smtClean="0">
                <a:solidFill>
                  <a:srgbClr val="FF0066"/>
                </a:solidFill>
              </a:rPr>
              <a:t>(нажми на него мышкой)</a:t>
            </a:r>
            <a:endParaRPr lang="ru-RU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0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6087E-6 L -0.46944 0.325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60777E-6 L -0.57986 0.6017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0" y="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2.22017E-7 L -0.40938 0.083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1.18409E-6 L -0.46146 0.06267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" y="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4427984" y="404664"/>
            <a:ext cx="11529" cy="6058365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1052736"/>
            <a:ext cx="3801854" cy="3876147"/>
          </a:xfrm>
          <a:prstGeom prst="rect">
            <a:avLst/>
          </a:prstGeom>
        </p:spPr>
      </p:pic>
      <p:pic>
        <p:nvPicPr>
          <p:cNvPr id="5" name="Рисунок 4">
            <a:hlinkClick r:id="" action="ppaction://noaction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backgroundRemoval t="0" b="98272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844824"/>
            <a:ext cx="1600178" cy="129614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100000" l="0" r="9796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44208" y="332656"/>
            <a:ext cx="2047776" cy="153583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 xmlns="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164288" y="2708920"/>
            <a:ext cx="1563049" cy="1574772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1844824"/>
            <a:ext cx="1428391" cy="131679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27984" y="260648"/>
            <a:ext cx="1513503" cy="1513503"/>
          </a:xfrm>
          <a:prstGeom prst="rect">
            <a:avLst/>
          </a:prstGeom>
        </p:spPr>
      </p:pic>
      <p:pic>
        <p:nvPicPr>
          <p:cNvPr id="16" name="Рисунок 15">
            <a:hlinkClick r:id="" action="ppaction://noaction">
              <a:snd r:embed="rId5" name="click.wav"/>
            </a:hlinkClick>
          </p:cNvPr>
          <p:cNvPicPr>
            <a:picLocks noChangeAspect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3140968"/>
            <a:ext cx="1760244" cy="14807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9512" y="476672"/>
            <a:ext cx="43559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66"/>
                </a:solidFill>
              </a:rPr>
              <a:t>Выбери предмет в котором 4 слога</a:t>
            </a:r>
          </a:p>
          <a:p>
            <a:pPr algn="ctr"/>
            <a:r>
              <a:rPr lang="ru-RU" sz="2000" b="1" dirty="0" smtClean="0">
                <a:solidFill>
                  <a:srgbClr val="FF0066"/>
                </a:solidFill>
              </a:rPr>
              <a:t>(нажми на него мышкой)</a:t>
            </a:r>
            <a:endParaRPr lang="ru-RU" sz="2000" b="1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018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51711E-6 L -0.37396 0.283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" y="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72988E-6 L -0.44271 0.3496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" y="1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36633E-6 L -0.66094 0.41813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1" y="2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22222E-6 L -0.62882 0.02176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 descr="http://liubavyshka.ru/_ph/114/2/355312460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77103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beesona.ru/upload/857/97a8e29232ecb8a5efd578b12379a8b1.jpg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060848"/>
            <a:ext cx="2543064" cy="1818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Паровозик из Ромашково. - ТЕРЕМОК - Страна Мам"/>
          <p:cNvPicPr>
            <a:picLocks noChangeAspect="1" noChangeArrowheads="1"/>
          </p:cNvPicPr>
          <p:nvPr/>
        </p:nvPicPr>
        <p:blipFill>
          <a:blip r:embed="rId5" cstate="print"/>
          <a:srcRect r="14894"/>
          <a:stretch>
            <a:fillRect/>
          </a:stretch>
        </p:blipFill>
        <p:spPr bwMode="auto">
          <a:xfrm flipH="1">
            <a:off x="539552" y="1772816"/>
            <a:ext cx="2016224" cy="2091439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115616" y="692696"/>
            <a:ext cx="7345363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9600" b="1" dirty="0">
                <a:solidFill>
                  <a:srgbClr val="FF0066"/>
                </a:solidFill>
              </a:rPr>
              <a:t>Молодец!</a:t>
            </a:r>
          </a:p>
        </p:txBody>
      </p:sp>
    </p:spTree>
    <p:extLst>
      <p:ext uri="{BB962C8B-B14F-4D97-AF65-F5344CB8AC3E}">
        <p14:creationId xmlns:p14="http://schemas.microsoft.com/office/powerpoint/2010/main" xmlns="" val="276432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4" name="Picture 2" descr="Аудиосказка «Паровозик из Ромашково» слушать онлайн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6672"/>
            <a:ext cx="8136904" cy="5820389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s://s-media-cache-ak0.pinimg.com/originals/7c/8b/0c/7c8b0c7a051ee18fc8a4abad4af0dc4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9039" y="587524"/>
            <a:ext cx="6185922" cy="5760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21283293">
            <a:off x="2428081" y="1323652"/>
            <a:ext cx="439094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Остановка 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«Звуки и буквы»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Солнце 4">
            <a:hlinkClick r:id="" action="ppaction://hlinkshowjump?jump=nextslide"/>
          </p:cNvPr>
          <p:cNvSpPr/>
          <p:nvPr/>
        </p:nvSpPr>
        <p:spPr>
          <a:xfrm>
            <a:off x="1017705" y="3100535"/>
            <a:ext cx="972108" cy="1005788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8419" y="4210054"/>
            <a:ext cx="2250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Переход </a:t>
            </a:r>
          </a:p>
          <a:p>
            <a:r>
              <a:rPr lang="ru-RU" dirty="0" smtClean="0">
                <a:solidFill>
                  <a:srgbClr val="00B0F0"/>
                </a:solidFill>
              </a:rPr>
              <a:t>на следующий слайд</a:t>
            </a:r>
            <a:endParaRPr lang="ru-RU" dirty="0">
              <a:solidFill>
                <a:srgbClr val="00B0F0"/>
              </a:solidFill>
            </a:endParaRPr>
          </a:p>
        </p:txBody>
      </p:sp>
      <p:pic>
        <p:nvPicPr>
          <p:cNvPr id="7" name="Picture 4" descr="http://www.beesona.ru/upload/857/97a8e29232ecb8a5efd578b12379a8b1.jpg">
            <a:hlinkClick r:id="" action="ppaction://hlinkshowjump?jump=endshow"/>
          </p:cNvPr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89524" y="3351400"/>
            <a:ext cx="1014926" cy="7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824859" y="4211796"/>
            <a:ext cx="185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F0"/>
                </a:solidFill>
              </a:rPr>
              <a:t>Завершить показ</a:t>
            </a:r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8659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В каком вагоне едет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 звонкий согласный</a:t>
            </a:r>
            <a:endParaRPr lang="ru-RU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56992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Д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356992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С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2050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олнце 1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5189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,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В каком вагоне едет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 глухой согласный</a:t>
            </a:r>
            <a:endParaRPr lang="ru-RU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56992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Book Antiqua" pitchFamily="18" charset="0"/>
              </a:rPr>
              <a:t>Ш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356992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Book Antiqua" pitchFamily="18" charset="0"/>
              </a:rPr>
              <a:t>Н</a:t>
            </a: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014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ух ты, крут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В каком вагоне едет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 звонкий согласный</a:t>
            </a:r>
            <a:endParaRPr lang="ru-RU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429000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З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387459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Book Antiqua" pitchFamily="18" charset="0"/>
              </a:rPr>
              <a:t>К</a:t>
            </a: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5431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,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В каком вагоне едет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 глухой согласный</a:t>
            </a:r>
            <a:endParaRPr lang="ru-RU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1960" y="3356992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Х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88224" y="3356992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Book Antiqua" pitchFamily="18" charset="0"/>
              </a:rPr>
              <a:t>Б</a:t>
            </a: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854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ликолепно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В каком вагоне едет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 звонкий согласный</a:t>
            </a:r>
            <a:endParaRPr lang="ru-RU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429000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Ц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387459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Ч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06675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верно , ребята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0CCCB"/>
              </a:clrFrom>
              <a:clrTo>
                <a:srgbClr val="D0CCC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45"/>
            <a:ext cx="9144000" cy="6862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http://img0.liveinternet.ru/images/attach/c/2/68/798/68798928_1294234644_Bez_imeni1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086" y="2564904"/>
            <a:ext cx="7813827" cy="2966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ыноска-облако 4"/>
          <p:cNvSpPr/>
          <p:nvPr/>
        </p:nvSpPr>
        <p:spPr>
          <a:xfrm>
            <a:off x="1331640" y="404664"/>
            <a:ext cx="6480720" cy="2016224"/>
          </a:xfrm>
          <a:prstGeom prst="cloudCallout">
            <a:avLst>
              <a:gd name="adj1" fmla="val -44614"/>
              <a:gd name="adj2" fmla="val 54552"/>
            </a:avLst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В каком вагоне едет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Book Antiqua" pitchFamily="18" charset="0"/>
              </a:rPr>
              <a:t> всегда мягкий согласный</a:t>
            </a:r>
            <a:endParaRPr lang="ru-RU" sz="3200" b="1" dirty="0">
              <a:solidFill>
                <a:srgbClr val="002060"/>
              </a:solidFill>
              <a:latin typeface="Book Antiqua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588224" y="3429000"/>
            <a:ext cx="1656184" cy="17281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0000"/>
                </a:solidFill>
                <a:latin typeface="Book Antiqua" pitchFamily="18" charset="0"/>
              </a:rPr>
              <a:t>Й</a:t>
            </a:r>
            <a:endParaRPr lang="ru-RU" sz="8000" b="1" dirty="0">
              <a:solidFill>
                <a:srgbClr val="FF0000"/>
              </a:solidFill>
              <a:latin typeface="Book Antiqua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52" y="3387459"/>
            <a:ext cx="1728192" cy="1800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solidFill>
                  <a:srgbClr val="FF0000"/>
                </a:solidFill>
                <a:latin typeface="Book Antiqua" pitchFamily="18" charset="0"/>
              </a:rPr>
              <a:t>Ж</a:t>
            </a:r>
          </a:p>
        </p:txBody>
      </p:sp>
      <p:pic>
        <p:nvPicPr>
          <p:cNvPr id="7" name="Picture 2" descr="https://thumbs.dreamstime.com/t/%D1%81-%D0%B8%D0%BF%D0%B5%D1%80%D1%8B-%D0%B8-%D1%80%D0%B5-%D1%8C%D1%81%D1%8B-%D0%B2%D0%B5%D0%BA%D1%82%D0%BE%D1%80%D0%B0-%D0%B1%D0%B5-%D1%8B%D0%B5-69214563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7094" y="4857327"/>
            <a:ext cx="7651330" cy="1740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олнце 7">
            <a:hlinkClick r:id="" action="ppaction://hlinkshowjump?jump=nextslide"/>
          </p:cNvPr>
          <p:cNvSpPr/>
          <p:nvPr/>
        </p:nvSpPr>
        <p:spPr>
          <a:xfrm>
            <a:off x="6732240" y="546356"/>
            <a:ext cx="1944216" cy="1800200"/>
          </a:xfrm>
          <a:prstGeom prst="su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4002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>
        <p14:prism isContent="1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супер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-1.0474 -0.01667 " pathEditMode="relative" rAng="0" ptsTypes="AA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61" y="-8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zvuk-poezda-stuk-koles-gudo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немножко подумай ещё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9" grpId="0"/>
      <p:bldP spid="9" grpId="1"/>
      <p:bldP spid="9" grpId="2"/>
      <p:bldP spid="8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151</Words>
  <Application>Microsoft Office PowerPoint</Application>
  <PresentationFormat>Экран (4:3)</PresentationFormat>
  <Paragraphs>53</Paragraphs>
  <Slides>16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Лепилова Е.С</dc:creator>
  <cp:lastModifiedBy>Лепилова Е.С.</cp:lastModifiedBy>
  <cp:revision>17</cp:revision>
  <dcterms:created xsi:type="dcterms:W3CDTF">2017-01-19T14:36:31Z</dcterms:created>
  <dcterms:modified xsi:type="dcterms:W3CDTF">2020-05-28T07:35:28Z</dcterms:modified>
</cp:coreProperties>
</file>