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75" r:id="rId4"/>
    <p:sldId id="270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7B4A4-0CDF-4866-BF71-2A5F3011DDA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464D4-E003-49C7-BA8B-CD9F4A10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Cka0t-kU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9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386"/>
            <a:ext cx="9180512" cy="68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sd.multiurok.ru/html/2019/10/24/s_5db1d358bfdb7/1233068_1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 bwMode="auto">
          <a:xfrm>
            <a:off x="1571079" y="1443149"/>
            <a:ext cx="6202340" cy="436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976538/8143f97e-dfcf-4337-9d8d-a5270de00248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6"/>
          <a:stretch/>
        </p:blipFill>
        <p:spPr bwMode="auto">
          <a:xfrm>
            <a:off x="1187625" y="2708920"/>
            <a:ext cx="29523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833" y="62068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Знакомство с буквой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4653136"/>
            <a:ext cx="1041179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52120" y="580526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 Лосева И.В.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943094/79a2e10a-e6bc-460c-b471-d7d152819bf3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5"/>
          <a:stretch/>
        </p:blipFill>
        <p:spPr bwMode="auto">
          <a:xfrm rot="5400000">
            <a:off x="2292630" y="877000"/>
            <a:ext cx="1883107" cy="26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ir-skazok.net/wp-content/uploads/2012/10/%D1%80%D0%B5%D0%B1%D1%83%D1%81-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76" y="1268760"/>
            <a:ext cx="2583268" cy="18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9266" y="692696"/>
            <a:ext cx="566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6: «Разгадай ребус»  </a:t>
            </a:r>
            <a:r>
              <a:rPr lang="ru-RU" dirty="0" smtClean="0"/>
              <a:t>(какие слова зашифрованы)</a:t>
            </a:r>
            <a:endParaRPr lang="ru-RU" dirty="0"/>
          </a:p>
        </p:txBody>
      </p:sp>
      <p:pic>
        <p:nvPicPr>
          <p:cNvPr id="8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60140" cy="14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vatars.mds.yandex.net/get-pdb/1943094/79a2e10a-e6bc-460c-b471-d7d152819bf3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5"/>
          <a:stretch/>
        </p:blipFill>
        <p:spPr bwMode="auto">
          <a:xfrm rot="5400000">
            <a:off x="3892252" y="3613304"/>
            <a:ext cx="1883107" cy="26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anyakiseleva.ru/wp-content/uploads/2017/08/uchim-bukvy-bukva-ya_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7" t="11363" r="5673" b="9642"/>
          <a:stretch/>
        </p:blipFill>
        <p:spPr bwMode="auto">
          <a:xfrm>
            <a:off x="4139952" y="4293096"/>
            <a:ext cx="1711445" cy="13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445224"/>
            <a:ext cx="2520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73821"/>
              </p:ext>
            </p:extLst>
          </p:nvPr>
        </p:nvGraphicFramePr>
        <p:xfrm>
          <a:off x="2069976" y="3284984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9678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9484"/>
              </p:ext>
            </p:extLst>
          </p:nvPr>
        </p:nvGraphicFramePr>
        <p:xfrm>
          <a:off x="5004048" y="3284984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9678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02991"/>
              </p:ext>
            </p:extLst>
          </p:nvPr>
        </p:nvGraphicFramePr>
        <p:xfrm>
          <a:off x="3850208" y="5924128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9678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7744" y="2708920"/>
            <a:ext cx="2520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2719953"/>
            <a:ext cx="360040" cy="132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0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get-pdb/921063/958cf1dd-8638-4670-b7e2-fd3f70119599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7307" r="77880" b="52839"/>
          <a:stretch/>
        </p:blipFill>
        <p:spPr bwMode="auto">
          <a:xfrm>
            <a:off x="3215693" y="2169268"/>
            <a:ext cx="2403858" cy="21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60140" cy="14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1700" y="691940"/>
            <a:ext cx="6804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7: «Нарисуй портрет буквы Я»</a:t>
            </a:r>
          </a:p>
          <a:p>
            <a:r>
              <a:rPr lang="ru-RU" dirty="0" smtClean="0"/>
              <a:t>На любой крупе (</a:t>
            </a:r>
            <a:r>
              <a:rPr lang="ru-RU" i="1" dirty="0" smtClean="0"/>
              <a:t>например, на манке</a:t>
            </a:r>
            <a:r>
              <a:rPr lang="ru-RU" dirty="0" smtClean="0"/>
              <a:t>) проведи сначала сверху вниз длинную палочку, потом сверху слева от нее проведи полукруг и , наконец, от полукруга вниз наискосок справа налево проведи  короткую палочку.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5345" y="4725144"/>
            <a:ext cx="680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8: «Напиши букву Я»</a:t>
            </a:r>
          </a:p>
          <a:p>
            <a:r>
              <a:rPr lang="ru-RU" dirty="0" smtClean="0"/>
              <a:t>Теперь в тетрадке напиши букву Я заглавную (</a:t>
            </a:r>
            <a:r>
              <a:rPr lang="ru-RU" i="1" dirty="0" smtClean="0"/>
              <a:t>большую</a:t>
            </a:r>
            <a:r>
              <a:rPr lang="ru-RU" dirty="0" smtClean="0"/>
              <a:t>)  и букву я строчную (</a:t>
            </a:r>
            <a:r>
              <a:rPr lang="ru-RU" i="1" dirty="0" smtClean="0"/>
              <a:t>маленькую</a:t>
            </a:r>
            <a:r>
              <a:rPr lang="ru-RU" dirty="0" smtClean="0"/>
              <a:t>),  по правилу.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5693" y="281416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37077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7969" y="273650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Ну  что, касатик  мой,  у тебя </a:t>
            </a:r>
          </a:p>
          <a:p>
            <a:pPr algn="ctr"/>
            <a:r>
              <a:rPr lang="ru-RU" sz="2800" dirty="0" smtClean="0"/>
              <a:t>все прекрасно  получилось.</a:t>
            </a:r>
          </a:p>
          <a:p>
            <a:pPr algn="ctr"/>
            <a:r>
              <a:rPr lang="ru-RU" sz="2800" dirty="0" smtClean="0"/>
              <a:t>Ты большой  молодец !</a:t>
            </a:r>
            <a:endParaRPr lang="ru-RU" sz="2800" dirty="0"/>
          </a:p>
        </p:txBody>
      </p:sp>
      <p:pic>
        <p:nvPicPr>
          <p:cNvPr id="4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9" y="2492896"/>
            <a:ext cx="1448449" cy="1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" y="-11385"/>
            <a:ext cx="913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836712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ru-RU" sz="2400" b="1" dirty="0" smtClean="0"/>
              <a:t>Задачи</a:t>
            </a:r>
            <a:r>
              <a:rPr lang="ru-RU" sz="2400" dirty="0" smtClean="0"/>
              <a:t>: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Ознакомление   </a:t>
            </a:r>
            <a:r>
              <a:rPr lang="ru-RU" sz="2400" dirty="0"/>
              <a:t>с буквой </a:t>
            </a:r>
            <a:r>
              <a:rPr lang="ru-RU" sz="2400" dirty="0" smtClean="0"/>
              <a:t>  </a:t>
            </a:r>
            <a:r>
              <a:rPr lang="ru-RU" sz="2400" dirty="0" err="1" smtClean="0"/>
              <a:t>Яя</a:t>
            </a:r>
            <a:r>
              <a:rPr lang="ru-RU" sz="2400" dirty="0" smtClean="0"/>
              <a:t>.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Формирование навыка чтения слогов, слов и предложений с новой буквой </a:t>
            </a:r>
            <a:r>
              <a:rPr lang="ru-RU" sz="2400" dirty="0" err="1" smtClean="0"/>
              <a:t>Яя</a:t>
            </a:r>
            <a:r>
              <a:rPr lang="ru-RU" sz="2400" dirty="0" smtClean="0"/>
              <a:t>.</a:t>
            </a:r>
          </a:p>
          <a:p>
            <a:pPr marL="285750" indent="-285750" fontAlgn="base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Формирование </a:t>
            </a:r>
            <a:r>
              <a:rPr lang="ru-RU" sz="2400" dirty="0"/>
              <a:t>умения читать и писать слова с </a:t>
            </a:r>
            <a:r>
              <a:rPr lang="ru-RU" sz="2400" dirty="0" smtClean="0"/>
              <a:t> «Я».</a:t>
            </a:r>
          </a:p>
          <a:p>
            <a:pPr fontAlgn="base">
              <a:lnSpc>
                <a:spcPct val="200000"/>
              </a:lnSpc>
            </a:pPr>
            <a:endParaRPr lang="ru-RU" sz="2000" dirty="0" smtClean="0"/>
          </a:p>
          <a:p>
            <a:pPr fontAlgn="base">
              <a:lnSpc>
                <a:spcPct val="2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3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5" y="732255"/>
            <a:ext cx="66967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Кто позвал меня сюда, называя  букву  </a:t>
            </a:r>
            <a:r>
              <a:rPr lang="ru-RU" sz="2000" b="1" dirty="0" smtClean="0"/>
              <a:t>Я</a:t>
            </a:r>
            <a:r>
              <a:rPr lang="ru-RU" sz="2000" dirty="0" smtClean="0"/>
              <a:t> ?</a:t>
            </a:r>
          </a:p>
          <a:p>
            <a:r>
              <a:rPr lang="ru-RU" sz="2000" dirty="0" smtClean="0"/>
              <a:t>А все потому, что зовут меня  </a:t>
            </a:r>
            <a:r>
              <a:rPr lang="ru-RU" sz="2000" dirty="0"/>
              <a:t>Баба –</a:t>
            </a:r>
            <a:r>
              <a:rPr lang="ru-RU" sz="2000" b="1" dirty="0"/>
              <a:t> </a:t>
            </a:r>
            <a:r>
              <a:rPr lang="ru-RU" sz="2000" b="1" dirty="0" smtClean="0"/>
              <a:t>Яга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lvl="1"/>
            <a:r>
              <a:rPr lang="ru-RU" sz="2000" i="1" dirty="0" smtClean="0"/>
              <a:t>«Баба-Яга </a:t>
            </a:r>
            <a:r>
              <a:rPr lang="ru-RU" sz="2000" i="1" dirty="0"/>
              <a:t>взяла выходной.</a:t>
            </a:r>
            <a:br>
              <a:rPr lang="ru-RU" sz="2000" i="1" dirty="0"/>
            </a:br>
            <a:r>
              <a:rPr lang="ru-RU" sz="2000" i="1" dirty="0"/>
              <a:t>Быть надоело </a:t>
            </a:r>
            <a:r>
              <a:rPr lang="ru-RU" sz="2000" i="1" dirty="0" smtClean="0"/>
              <a:t>ей  </a:t>
            </a:r>
            <a:r>
              <a:rPr lang="ru-RU" sz="2000" i="1" dirty="0"/>
              <a:t>злюкой.</a:t>
            </a:r>
            <a:br>
              <a:rPr lang="ru-RU" sz="2000" i="1" dirty="0"/>
            </a:br>
            <a:r>
              <a:rPr lang="ru-RU" sz="2000" i="1" dirty="0"/>
              <a:t>Хочется </a:t>
            </a:r>
            <a:r>
              <a:rPr lang="ru-RU" sz="2000" i="1" dirty="0" smtClean="0"/>
              <a:t> ей поиграть </a:t>
            </a:r>
            <a:r>
              <a:rPr lang="ru-RU" sz="2000" i="1" dirty="0"/>
              <a:t>с </a:t>
            </a:r>
            <a:r>
              <a:rPr lang="ru-RU" sz="2000" i="1" dirty="0" smtClean="0"/>
              <a:t>ребятней  - в БУКВЫ.»</a:t>
            </a:r>
          </a:p>
          <a:p>
            <a:endParaRPr lang="ru-RU" sz="2000" dirty="0" smtClean="0"/>
          </a:p>
          <a:p>
            <a:r>
              <a:rPr lang="ru-RU" sz="2000" dirty="0" smtClean="0"/>
              <a:t>Но, прежде чем мы начнем играть , приглашу-ка я  свою старую знакомую тетушку Сову. Она поможет мне открыть </a:t>
            </a:r>
            <a:r>
              <a:rPr lang="ru-RU" sz="2000" dirty="0"/>
              <a:t>для </a:t>
            </a:r>
            <a:r>
              <a:rPr lang="ru-RU" sz="2000" dirty="0" smtClean="0"/>
              <a:t>вас новую </a:t>
            </a:r>
            <a:r>
              <a:rPr lang="ru-RU" sz="2000" dirty="0"/>
              <a:t>букву.</a:t>
            </a:r>
          </a:p>
          <a:p>
            <a:endParaRPr lang="ru-RU" sz="1400" dirty="0"/>
          </a:p>
          <a:p>
            <a:r>
              <a:rPr lang="ru-RU" sz="2000" dirty="0"/>
              <a:t>Для начала предлагаю посмотреть  небольшое «выступление» </a:t>
            </a:r>
            <a:r>
              <a:rPr lang="ru-RU" sz="2000" dirty="0" smtClean="0"/>
              <a:t> тетушки </a:t>
            </a:r>
            <a:r>
              <a:rPr lang="ru-RU" sz="2000" dirty="0"/>
              <a:t>Совы, оно займет не больше  5 минут.    После чего  мы с тобой поиграем.</a:t>
            </a:r>
          </a:p>
          <a:p>
            <a:endParaRPr lang="ru-RU" sz="1400" dirty="0"/>
          </a:p>
          <a:p>
            <a:r>
              <a:rPr lang="ru-RU" sz="2000" dirty="0"/>
              <a:t>Чтобы услышать тетушку Сову, нажми сюда - </a:t>
            </a:r>
            <a:r>
              <a:rPr lang="en-US" sz="2000" dirty="0">
                <a:hlinkClick r:id="rId3"/>
              </a:rPr>
              <a:t>https://www.youtube.com/watch?v=ARCka0t-kUo</a:t>
            </a:r>
            <a:endParaRPr lang="ru-RU" sz="2000" dirty="0"/>
          </a:p>
          <a:p>
            <a:r>
              <a:rPr lang="ru-RU" sz="2000" dirty="0" smtClean="0"/>
              <a:t>(</a:t>
            </a:r>
            <a:r>
              <a:rPr lang="ru-RU" sz="2000" i="1" dirty="0"/>
              <a:t>урок-мультфильм – 5 минут, затем надо вернуться к презентации</a:t>
            </a:r>
            <a:r>
              <a:rPr lang="ru-RU" sz="2000" dirty="0" smtClean="0"/>
              <a:t>)</a:t>
            </a:r>
            <a:endParaRPr lang="ru-RU" dirty="0"/>
          </a:p>
        </p:txBody>
      </p:sp>
      <p:pic>
        <p:nvPicPr>
          <p:cNvPr id="4100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8555"/>
            <a:ext cx="1368152" cy="15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30788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ты , мой </a:t>
            </a:r>
            <a:r>
              <a:rPr lang="ru-RU" sz="2000" dirty="0" smtClean="0"/>
              <a:t>касатик, </a:t>
            </a:r>
            <a:r>
              <a:rPr lang="ru-RU" sz="2000" dirty="0"/>
              <a:t>внимательно все  прослушал, то ответь:</a:t>
            </a:r>
          </a:p>
          <a:p>
            <a:endParaRPr lang="ru-RU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О какой букве сегодня шла речь? </a:t>
            </a:r>
            <a:r>
              <a:rPr lang="ru-RU" sz="2000" dirty="0" smtClean="0"/>
              <a:t> Совершенно верно,  о букве   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500" dirty="0"/>
          </a:p>
          <a:p>
            <a:pPr lvl="2"/>
            <a:r>
              <a:rPr lang="ru-RU" sz="2000" i="1" dirty="0" smtClean="0"/>
              <a:t>Буква «Я» ! Ты забияка!</a:t>
            </a:r>
          </a:p>
          <a:p>
            <a:pPr lvl="2"/>
            <a:r>
              <a:rPr lang="ru-RU" sz="2000" i="1" dirty="0" smtClean="0"/>
              <a:t>Явишься – и станешь «якать»:</a:t>
            </a:r>
          </a:p>
          <a:p>
            <a:pPr lvl="2"/>
            <a:r>
              <a:rPr lang="ru-RU" sz="2000" i="1" dirty="0" smtClean="0"/>
              <a:t>Я яркая, я ясная!</a:t>
            </a:r>
          </a:p>
          <a:p>
            <a:pPr lvl="2"/>
            <a:r>
              <a:rPr lang="ru-RU" sz="2000" i="1" dirty="0" smtClean="0"/>
              <a:t>Какая я прекрасная!</a:t>
            </a:r>
          </a:p>
          <a:p>
            <a:pPr lvl="2"/>
            <a:r>
              <a:rPr lang="ru-RU" sz="2000" i="1" dirty="0" smtClean="0"/>
              <a:t>Голова моя – большая,</a:t>
            </a:r>
          </a:p>
          <a:p>
            <a:pPr lvl="2"/>
            <a:r>
              <a:rPr lang="ru-RU" sz="2000" i="1" dirty="0" smtClean="0"/>
              <a:t>Спинка стройная, прямая!</a:t>
            </a:r>
          </a:p>
          <a:p>
            <a:pPr lvl="2"/>
            <a:r>
              <a:rPr lang="ru-RU" sz="2000" i="1" dirty="0" smtClean="0"/>
              <a:t>Ножку  в сторону отставлю – </a:t>
            </a:r>
          </a:p>
          <a:p>
            <a:pPr lvl="2"/>
            <a:r>
              <a:rPr lang="ru-RU" sz="2000" i="1" dirty="0" smtClean="0"/>
              <a:t>Любоваться всех заставлю!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Какая </a:t>
            </a:r>
            <a:r>
              <a:rPr lang="ru-RU" sz="2000" dirty="0"/>
              <a:t>эта буква гласная или согласная</a:t>
            </a:r>
            <a:r>
              <a:rPr lang="ru-RU" sz="2000" dirty="0" smtClean="0"/>
              <a:t>?  Правильно</a:t>
            </a:r>
            <a:r>
              <a:rPr lang="ru-RU" sz="2000" dirty="0"/>
              <a:t>, буква 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   </a:t>
            </a:r>
            <a:r>
              <a:rPr lang="ru-RU" sz="2000" dirty="0"/>
              <a:t>гласная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Какие </a:t>
            </a:r>
            <a:r>
              <a:rPr lang="ru-RU" sz="2000" dirty="0"/>
              <a:t>слова, начинающиеся  на букву </a:t>
            </a:r>
            <a:r>
              <a:rPr lang="ru-RU" sz="2000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, </a:t>
            </a:r>
            <a:r>
              <a:rPr lang="ru-RU" sz="2000" dirty="0"/>
              <a:t>ты запомнил из урока тетушки Совы</a:t>
            </a:r>
            <a:r>
              <a:rPr lang="ru-RU" sz="2000" dirty="0" smtClean="0"/>
              <a:t>? Перечисли.</a:t>
            </a:r>
          </a:p>
        </p:txBody>
      </p:sp>
      <p:pic>
        <p:nvPicPr>
          <p:cNvPr id="10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1152128" cy="13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1700" y="5142517"/>
            <a:ext cx="658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Придумай и назови слова, начинающиеся на букву 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1700" r="23712" b="31100"/>
          <a:stretch/>
        </p:blipFill>
        <p:spPr bwMode="auto">
          <a:xfrm>
            <a:off x="5364088" y="1868676"/>
            <a:ext cx="2143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14980" r="22693" b="10236"/>
          <a:stretch/>
        </p:blipFill>
        <p:spPr bwMode="auto">
          <a:xfrm>
            <a:off x="2555776" y="668901"/>
            <a:ext cx="1399822" cy="1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532998"/>
            <a:ext cx="3024336" cy="1815882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/>
              <a:t>Всем на свете буква «Я»</a:t>
            </a:r>
            <a:br>
              <a:rPr lang="ru-RU" sz="1600" dirty="0"/>
            </a:br>
            <a:r>
              <a:rPr lang="ru-RU" sz="1600" dirty="0"/>
              <a:t>Доложить готова:</a:t>
            </a:r>
            <a:br>
              <a:rPr lang="ru-RU" sz="1600" dirty="0"/>
            </a:br>
            <a:r>
              <a:rPr lang="ru-RU" sz="1600" dirty="0"/>
              <a:t>— А вы знаете, кто я.</a:t>
            </a:r>
            <a:br>
              <a:rPr lang="ru-RU" sz="1600" dirty="0"/>
            </a:br>
            <a:r>
              <a:rPr lang="ru-RU" sz="1600" dirty="0"/>
              <a:t>Я не только буква «Я» —</a:t>
            </a:r>
            <a:br>
              <a:rPr lang="ru-RU" sz="1600" dirty="0"/>
            </a:br>
            <a:r>
              <a:rPr lang="ru-RU" sz="1600" b="1" dirty="0"/>
              <a:t>БУКВА,</a:t>
            </a:r>
            <a:br>
              <a:rPr lang="ru-RU" sz="1600" b="1" dirty="0"/>
            </a:br>
            <a:r>
              <a:rPr lang="ru-RU" sz="1600" b="1" dirty="0"/>
              <a:t>СЛОГ</a:t>
            </a:r>
            <a:br>
              <a:rPr lang="ru-RU" sz="1600" b="1" dirty="0"/>
            </a:br>
            <a:r>
              <a:rPr lang="ru-RU" sz="1600" b="1" dirty="0"/>
              <a:t>И Слово</a:t>
            </a:r>
            <a:r>
              <a:rPr lang="ru-RU" sz="1600" b="1" dirty="0" smtClean="0"/>
              <a:t>!  </a:t>
            </a:r>
            <a:endParaRPr lang="ru-RU" sz="1600" b="1" dirty="0"/>
          </a:p>
        </p:txBody>
      </p:sp>
      <p:pic>
        <p:nvPicPr>
          <p:cNvPr id="7170" name="Picture 2" descr="Карточка с буквами, буква 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93" y="3212976"/>
            <a:ext cx="4233341" cy="32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2923" y="2539755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1:  «Найди букву Я» </a:t>
            </a:r>
          </a:p>
          <a:p>
            <a:r>
              <a:rPr lang="ru-RU" dirty="0" smtClean="0"/>
              <a:t>Сколько раз буква Я здесь повторяется? Посчитай и скажи.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6021288"/>
            <a:ext cx="1408490" cy="32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5733256"/>
            <a:ext cx="288032" cy="44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0876"/>
            <a:ext cx="1260140" cy="14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" y="-2603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142" y="6206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2: «Найди букву Я в словах»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6675" y="1009085"/>
            <a:ext cx="640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начале  назови слова, в которых буква Я стоит первая;  потом слова, в которых буква Я – в середине слова и наконец слова, в которых буква Я – последняя.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 </a:t>
            </a:r>
          </a:p>
        </p:txBody>
      </p:sp>
      <p:pic>
        <p:nvPicPr>
          <p:cNvPr id="6146" name="Picture 2" descr="https://avatars.mds.yandex.net/get-pdb/921063/53da9713-1105-45ff-a1e0-91501ecf4351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1115"/>
            <a:ext cx="1631829" cy="101989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9e29828e04be4f31356fe74ae7604e64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34" y="2481115"/>
            <a:ext cx="1607785" cy="102161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pdb/2004852/985bff42-5a94-42eb-83cc-6738bf920c5a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53656"/>
            <a:ext cx="1657326" cy="10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pinimg.com/736x/f6/d6/57/f6d65797336fdfcbe96a055e0a28e96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26602"/>
            <a:ext cx="1244356" cy="151862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9557" y="3532366"/>
            <a:ext cx="8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годы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5435932"/>
            <a:ext cx="8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435932"/>
            <a:ext cx="107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ска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1" y="3501008"/>
            <a:ext cx="111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перь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39612" y="3501008"/>
            <a:ext cx="94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44518" y="5445224"/>
            <a:ext cx="8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6154" name="Picture 10" descr="https://avatars.mds.yandex.net/get-pdb/2338686/733fd7cd-86ee-429a-bc53-9e1de66cf574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267939" cy="115021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www.maausa.net/wp-content/uploads/2018/04/red20bel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75" y="4555893"/>
            <a:ext cx="1134921" cy="81732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png.rinvik.ru/files/Leopard-stoit-bokom-i-smotit-vper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73" y="2590943"/>
            <a:ext cx="1466962" cy="83805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55836" y="3517831"/>
            <a:ext cx="94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гуар</a:t>
            </a:r>
            <a:endParaRPr lang="ru-RU" dirty="0"/>
          </a:p>
        </p:txBody>
      </p:sp>
      <p:pic>
        <p:nvPicPr>
          <p:cNvPr id="6160" name="Picture 16" descr="https://ds04.infourok.ru/uploads/ex/0731/000f4970-2b2589b5/hello_html_m1e2fb15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90" y="4272443"/>
            <a:ext cx="1126982" cy="11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84168" y="5435932"/>
            <a:ext cx="8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земл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/>
          </a:p>
        </p:txBody>
      </p:sp>
      <p:pic>
        <p:nvPicPr>
          <p:cNvPr id="22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9" y="476672"/>
            <a:ext cx="1260140" cy="14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b/%D0%BC%D0%B8-%D1%8B%D0%B9-%D1%88%D0%B0%D1%80%D0%B6-%D0%B7%D0%B5-%D0%B5%D0%BD%D0%BE%D0%B9-%D0%B7%D0%BC%D0%B5%D0%B9%D0%BA%D0%B8-7304178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60" y="4221089"/>
            <a:ext cx="1119060" cy="112185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64425" y="5445224"/>
            <a:ext cx="107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зме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4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27953"/>
            <a:ext cx="1260140" cy="14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r="10962" b="9124"/>
          <a:stretch/>
        </p:blipFill>
        <p:spPr bwMode="auto">
          <a:xfrm>
            <a:off x="3275856" y="4077072"/>
            <a:ext cx="2531043" cy="2355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142" y="6206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3: «Прочитай  слоги с буквой Я» </a:t>
            </a:r>
            <a:endParaRPr lang="ru-RU" b="1" dirty="0"/>
          </a:p>
        </p:txBody>
      </p:sp>
      <p:pic>
        <p:nvPicPr>
          <p:cNvPr id="5123" name="Picture 3" descr="https://ds04.infourok.ru/uploads/ex/0d56/0013bc65-542cffe3/img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" r="7419" b="6039"/>
          <a:stretch/>
        </p:blipFill>
        <p:spPr bwMode="auto">
          <a:xfrm>
            <a:off x="539552" y="1916832"/>
            <a:ext cx="313233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ds04.infourok.ru/uploads/ex/0d56/0013bc65-542cffe3/img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2108" r="-1683" b="1221"/>
          <a:stretch/>
        </p:blipFill>
        <p:spPr bwMode="auto">
          <a:xfrm>
            <a:off x="5486400" y="1916832"/>
            <a:ext cx="319005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-27384"/>
            <a:ext cx="921600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1699" y="1052736"/>
            <a:ext cx="6401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а </a:t>
            </a:r>
            <a:r>
              <a:rPr lang="ru-RU" sz="2400" b="1" dirty="0"/>
              <a:t>м я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ж п л я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 г я а д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 я</a:t>
            </a:r>
          </a:p>
          <a:p>
            <a:r>
              <a:rPr lang="ru-RU" sz="1200" dirty="0" smtClean="0"/>
              <a:t>                                                                                                        (</a:t>
            </a:r>
            <a:r>
              <a:rPr lang="ru-RU" sz="1200" i="1" dirty="0"/>
              <a:t>Ответы</a:t>
            </a:r>
            <a:r>
              <a:rPr lang="ru-RU" sz="1200" dirty="0" smtClean="0"/>
              <a:t>:                                                   )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888420" y="404664"/>
            <a:ext cx="636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4: «Составь  слово  из букв» </a:t>
            </a:r>
          </a:p>
          <a:p>
            <a:r>
              <a:rPr lang="ru-RU" dirty="0" smtClean="0"/>
              <a:t>Составь слова и назови количество слогов в каждом слове .</a:t>
            </a:r>
            <a:endParaRPr lang="ru-RU" dirty="0"/>
          </a:p>
        </p:txBody>
      </p:sp>
      <p:pic>
        <p:nvPicPr>
          <p:cNvPr id="5" name="Picture 4" descr="https://avatars.mds.yandex.net/get-pdb/2022051/6e832551-042a-4340-827c-355708c78dc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60140" cy="14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249289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 </a:t>
            </a:r>
            <a:r>
              <a:rPr lang="ru-RU" sz="1200" i="1" dirty="0" smtClean="0">
                <a:solidFill>
                  <a:srgbClr val="FF0000"/>
                </a:solidFill>
              </a:rPr>
              <a:t>я</a:t>
            </a:r>
            <a:r>
              <a:rPr lang="ru-RU" sz="1200" i="1" dirty="0" smtClean="0"/>
              <a:t>к, </a:t>
            </a:r>
            <a:r>
              <a:rPr lang="ru-RU" sz="1200" i="1" dirty="0" smtClean="0">
                <a:solidFill>
                  <a:srgbClr val="FF0000"/>
                </a:solidFill>
              </a:rPr>
              <a:t>я</a:t>
            </a:r>
            <a:r>
              <a:rPr lang="en-US" sz="1200" i="1" dirty="0" smtClean="0"/>
              <a:t>-</a:t>
            </a:r>
            <a:r>
              <a:rPr lang="ru-RU" sz="1200" i="1" dirty="0" err="1" smtClean="0"/>
              <a:t>го</a:t>
            </a:r>
            <a:r>
              <a:rPr lang="en-US" sz="1200" i="1" dirty="0" smtClean="0"/>
              <a:t>-</a:t>
            </a:r>
            <a:r>
              <a:rPr lang="ru-RU" sz="1200" i="1" dirty="0" smtClean="0"/>
              <a:t>да, пл</a:t>
            </a:r>
            <a:r>
              <a:rPr lang="ru-RU" sz="1200" i="1" dirty="0" smtClean="0">
                <a:solidFill>
                  <a:srgbClr val="FF0000"/>
                </a:solidFill>
              </a:rPr>
              <a:t>я</a:t>
            </a:r>
            <a:r>
              <a:rPr lang="ru-RU" sz="1200" i="1" dirty="0" smtClean="0"/>
              <a:t>ж, </a:t>
            </a:r>
            <a:r>
              <a:rPr lang="ru-RU" sz="1200" i="1" dirty="0" smtClean="0">
                <a:solidFill>
                  <a:srgbClr val="FF0000"/>
                </a:solidFill>
              </a:rPr>
              <a:t>я</a:t>
            </a:r>
            <a:r>
              <a:rPr lang="en-US" sz="1200" i="1" dirty="0" smtClean="0"/>
              <a:t>-</a:t>
            </a:r>
            <a:r>
              <a:rPr lang="ru-RU" sz="1200" i="1" dirty="0" err="1" smtClean="0"/>
              <a:t>ма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448" y="2942930"/>
            <a:ext cx="666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5: « Я  -  слово»  - </a:t>
            </a:r>
            <a:r>
              <a:rPr lang="ru-RU" dirty="0" smtClean="0"/>
              <a:t>выбери из столбика подходящие слова ,  составь предложения  и прочитай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38964" y="3717032"/>
            <a:ext cx="3200712" cy="27084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 хочу  читать  ________ .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  прыгаю через _______ .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 кушаю  _________ .</a:t>
            </a:r>
          </a:p>
          <a:p>
            <a:endParaRPr lang="ru-RU" sz="2000" dirty="0"/>
          </a:p>
          <a:p>
            <a:endParaRPr lang="ru-RU" sz="14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Я</a:t>
            </a:r>
            <a:r>
              <a:rPr lang="ru-RU" sz="2000" dirty="0" smtClean="0"/>
              <a:t> пью ________ .</a:t>
            </a:r>
            <a:endParaRPr lang="ru-RU" dirty="0"/>
          </a:p>
        </p:txBody>
      </p:sp>
      <p:pic>
        <p:nvPicPr>
          <p:cNvPr id="4098" name="Picture 2" descr="https://avatars.mds.yandex.net/get-pdb/2449556/f9ceb4d3-ad48-4f26-a3ae-111f87938367/s1200?webp=fal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5200" r="9890" b="7211"/>
          <a:stretch/>
        </p:blipFill>
        <p:spPr bwMode="auto">
          <a:xfrm>
            <a:off x="6084168" y="3712493"/>
            <a:ext cx="547249" cy="46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sdecorator.ru/www_site/uploads/rent/00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28805" r="10285" b="29190"/>
          <a:stretch/>
        </p:blipFill>
        <p:spPr bwMode="auto">
          <a:xfrm>
            <a:off x="6032128" y="5903725"/>
            <a:ext cx="772120" cy="4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yt3.ggpht.com/a/AATXAJxhm_p2tjuX8Dtosn89koR2T7UEcdC0J4p7rA=s900-c-k-c0xffffffff-no-rj-m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2651" r="14035" b="4852"/>
          <a:stretch/>
        </p:blipFill>
        <p:spPr bwMode="auto">
          <a:xfrm>
            <a:off x="6156176" y="5138520"/>
            <a:ext cx="434276" cy="5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868144" y="5821288"/>
            <a:ext cx="1224136" cy="6041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5085184"/>
            <a:ext cx="1224136" cy="6041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3645024"/>
            <a:ext cx="1224136" cy="6041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4365104"/>
            <a:ext cx="1224136" cy="6041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0" name="Picture 14" descr="https://megatoys24.ru/uploads/all/d9/1f/1a/d91f1a957c253d5f0712e290aa41511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6" b="13259"/>
          <a:stretch/>
        </p:blipFill>
        <p:spPr bwMode="auto">
          <a:xfrm>
            <a:off x="6090048" y="4439341"/>
            <a:ext cx="656279" cy="5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50551/d613cfa8-7db2-467c-ad20-fbe05d0c499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hd.multiurok.ru/2/a/1/2a15861111fa35d688bc3681b2c50856759ddea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463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</dc:title>
  <dc:creator>user</dc:creator>
  <cp:lastModifiedBy>1</cp:lastModifiedBy>
  <cp:revision>79</cp:revision>
  <dcterms:created xsi:type="dcterms:W3CDTF">2020-04-26T15:48:33Z</dcterms:created>
  <dcterms:modified xsi:type="dcterms:W3CDTF">2020-10-25T16:22:25Z</dcterms:modified>
</cp:coreProperties>
</file>