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620"/>
    <p:restoredTop sz="72625" autoAdjust="0"/>
  </p:normalViewPr>
  <p:slideViewPr>
    <p:cSldViewPr>
      <p:cViewPr>
        <p:scale>
          <a:sx n="70" d="100"/>
          <a:sy n="70" d="100"/>
        </p:scale>
        <p:origin x="-86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22.11.2020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22.11.2020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22.11.2020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22.11.2020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22.11.2020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22.11.2020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22.11.2020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22.11.2020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22.11.2020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22.11.2020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22.11.2020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22.11.2020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22.11.2020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22.11.2020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22.11.2020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22.11.2020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22.11.2020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22.11.2020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22.11.2020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22.11.2020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22.11.2020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22.11.2020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35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pPr/>
              <a:t>22.11.2020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39"/>
            <a:ext cx="9143999" cy="6854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22.11.2020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214290"/>
            <a:ext cx="5857916" cy="350046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600" b="1" cap="all" dirty="0" err="1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uk-UA" sz="36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000" cap="all" dirty="0" err="1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воспитателя</a:t>
            </a:r>
            <a:r>
              <a:rPr lang="uk-UA" sz="2400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cap="all" dirty="0" err="1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Савиновой</a:t>
            </a:r>
            <a:r>
              <a:rPr lang="uk-UA" sz="2400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cap="all" dirty="0" err="1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Ирины</a:t>
            </a:r>
            <a:r>
              <a:rPr lang="uk-UA" sz="2400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cap="all" dirty="0" err="1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Вениаминовны</a:t>
            </a:r>
            <a:r>
              <a:rPr lang="uk-UA" sz="2400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000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ЧДОУ </a:t>
            </a:r>
            <a:r>
              <a:rPr lang="uk-UA" sz="2000" cap="all" dirty="0" err="1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детский</a:t>
            </a:r>
            <a:r>
              <a:rPr lang="uk-UA" sz="2000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сад № 89</a:t>
            </a:r>
            <a:br>
              <a:rPr lang="uk-UA" sz="2000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000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ОАО “РЖД”</a:t>
            </a:r>
            <a:r>
              <a:rPr lang="uk-UA" sz="2400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uk-UA" sz="2400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Увлечения,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хобби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Давно интересуюсь народными промыслами. Люблю путешествовать. Побывала в разных городах нашей необъятной страны. Из каждого города привожу сувениры. Была в городах «Золотого кольца». Собираю коллекцию посуды «Гжель» и статуэтки «Символ года».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Вячеслав\Desktop\достижения\582e597cdbd33c1-a-nw-p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071810"/>
            <a:ext cx="3295982" cy="2197097"/>
          </a:xfrm>
          <a:prstGeom prst="rect">
            <a:avLst/>
          </a:prstGeom>
          <a:noFill/>
        </p:spPr>
      </p:pic>
      <p:pic>
        <p:nvPicPr>
          <p:cNvPr id="8" name="Picture 2" descr="C:\Users\Вячеслав\Desktop\достижения\v5HJq00q4m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000372"/>
            <a:ext cx="2101036" cy="3197229"/>
          </a:xfrm>
          <a:prstGeom prst="rect">
            <a:avLst/>
          </a:prstGeom>
          <a:noFill/>
        </p:spPr>
      </p:pic>
      <p:pic>
        <p:nvPicPr>
          <p:cNvPr id="9" name="Picture 5" descr="C:\Users\Вячеслав\Desktop\достижения\KWaAF2jWq5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000372"/>
            <a:ext cx="2143138" cy="2678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74638"/>
            <a:ext cx="3286148" cy="10112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Вячеслав\Desktop\достижения\Sg4X_T_QI0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28"/>
            <a:ext cx="5572164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27062" y="260648"/>
            <a:ext cx="4678288" cy="866527"/>
          </a:xfrm>
        </p:spPr>
        <p:txBody>
          <a:bodyPr>
            <a:normAutofit/>
          </a:bodyPr>
          <a:lstStyle/>
          <a:p>
            <a:r>
              <a:rPr lang="uk-U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Визитная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карточка</a:t>
            </a:r>
            <a:endParaRPr lang="uk-U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25280" y="3634656"/>
            <a:ext cx="4267200" cy="6093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US" sz="1400" b="1" dirty="0"/>
          </a:p>
          <a:p>
            <a:pPr>
              <a:lnSpc>
                <a:spcPct val="120000"/>
              </a:lnSpc>
            </a:pPr>
            <a:endParaRPr lang="en-US" sz="1400" b="1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white">
          <a:xfrm>
            <a:off x="1356491" y="5642124"/>
            <a:ext cx="208903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EFEFE"/>
                </a:solidFill>
              </a:rPr>
              <a:t>                                 </a:t>
            </a:r>
            <a:endParaRPr lang="en-US" sz="2000" b="1" dirty="0">
              <a:solidFill>
                <a:srgbClr val="FEFEFE"/>
              </a:solidFill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857224" y="1357298"/>
            <a:ext cx="26432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00430" y="1142984"/>
            <a:ext cx="51435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Савинова Ирина Вениаминовна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 1 квалификационной категории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Образование: высшее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Мурманский Государственный педагогический институт (1986г.)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Общий педагогический стаж: 34 года,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них 2 года в ЧДОУ детский сад № 89 ОАО «РЖД»</a:t>
            </a:r>
          </a:p>
        </p:txBody>
      </p:sp>
      <p:pic>
        <p:nvPicPr>
          <p:cNvPr id="16" name="Рисунок 15" descr="C:\Users\Мама\Desktop\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142984"/>
            <a:ext cx="2857520" cy="396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Вячеслав\Desktop\конкурс паравоз\IMG-4bce77ca44467f50d1762300f416dbb5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500438"/>
            <a:ext cx="3500462" cy="25959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6357982" cy="6540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Курсы повышения квалификации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3971924" cy="542928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Получила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Диплом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 профессиональной переподготовке. «Воспитатель детей дошкольного возраста» - 20.01.2017г.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(г.Новосибирск, Частное образовательное учреждение Учебный Центр дополнительного образования «Все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Вебинары.ру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– 700 академических часов)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Прошла обучение по дополнительной профессиональной программе «Технологии обучения и воспитания детей дошкольного возраста с ОВЗ по ФГОС ДО» г. Москва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15.10.2019г. по 14.12.2019г. – 72 часа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Получила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удостоверение</a:t>
            </a:r>
          </a:p>
          <a:p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1214423"/>
            <a:ext cx="400052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(Международная педагогическая академия дошкольного образования)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Принимала участие в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информационно=обучающих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вебинарах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«Инновационная программа «Технология работы с детьми 3-5 лет основанная на ЕСЕ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RS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 20.11.2019г. =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сертификат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«Современный детский сад. Каким он должен быть?» 27.11.2019г. =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сертификат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«Нужны ли занятия в детском саду?» 04.12.2019г. -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сертификат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Участие в информационно-обучающем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вебинаре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«Развитие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дошкольников» 15.01.2020г. –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сертификат</a:t>
            </a:r>
          </a:p>
          <a:p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500042"/>
            <a:ext cx="5857916" cy="7143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Педагогическое кредо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ячеслав\Desktop\конкурс паравоз\20200622_1132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000240"/>
            <a:ext cx="2357453" cy="314327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1500175"/>
            <a:ext cx="81439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«С детьми всегда должна быть рядом, 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Даря тепло и согревая взглядом, 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Их в мир прекрасного вести,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 помнить заповедь – не навреди!»   </a:t>
            </a:r>
          </a:p>
          <a:p>
            <a:endParaRPr lang="ru-RU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Мой девиз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«Я знаю, я не напрасно тружусь, я – 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и этим горжусь!»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Достижения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(грамоты, дипломы и благодарности)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ячеслав\Desktop\достижения\20201119_1241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1928826" cy="3911609"/>
          </a:xfrm>
          <a:prstGeom prst="rect">
            <a:avLst/>
          </a:prstGeom>
          <a:noFill/>
        </p:spPr>
      </p:pic>
      <p:pic>
        <p:nvPicPr>
          <p:cNvPr id="1027" name="Picture 3" descr="C:\Users\Вячеслав\Desktop\достижения\20201119_124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571612"/>
            <a:ext cx="1985224" cy="3929090"/>
          </a:xfrm>
          <a:prstGeom prst="rect">
            <a:avLst/>
          </a:prstGeom>
          <a:noFill/>
        </p:spPr>
      </p:pic>
      <p:pic>
        <p:nvPicPr>
          <p:cNvPr id="1028" name="Picture 4" descr="C:\Users\Вячеслав\Desktop\достижения\20201119_1243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571612"/>
            <a:ext cx="214314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215106" cy="78581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Достижения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Вячеслав\Desktop\достижения\20201119_1245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1743586" cy="3286148"/>
          </a:xfrm>
          <a:prstGeom prst="rect">
            <a:avLst/>
          </a:prstGeom>
          <a:noFill/>
        </p:spPr>
      </p:pic>
      <p:pic>
        <p:nvPicPr>
          <p:cNvPr id="2052" name="Picture 4" descr="C:\Users\Вячеслав\Desktop\достижения\20201119_125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71876"/>
            <a:ext cx="4071998" cy="2111007"/>
          </a:xfrm>
          <a:prstGeom prst="rect">
            <a:avLst/>
          </a:prstGeom>
          <a:noFill/>
        </p:spPr>
      </p:pic>
      <p:pic>
        <p:nvPicPr>
          <p:cNvPr id="2054" name="Picture 6" descr="C:\Users\Вячеслав\Desktop\достижения\20201119_1247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785794"/>
            <a:ext cx="2203395" cy="4143404"/>
          </a:xfrm>
          <a:prstGeom prst="rect">
            <a:avLst/>
          </a:prstGeom>
          <a:noFill/>
        </p:spPr>
      </p:pic>
      <p:pic>
        <p:nvPicPr>
          <p:cNvPr id="2056" name="Picture 8" descr="C:\Users\Вячеслав\Desktop\достижения\20201119_1307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857232"/>
            <a:ext cx="1979428" cy="4286279"/>
          </a:xfrm>
          <a:prstGeom prst="rect">
            <a:avLst/>
          </a:prstGeom>
          <a:noFill/>
        </p:spPr>
      </p:pic>
      <p:pic>
        <p:nvPicPr>
          <p:cNvPr id="7" name="Picture 2" descr="C:\Users\Вячеслав\Desktop\достижения\20201109_1003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4000504"/>
            <a:ext cx="1357322" cy="2643206"/>
          </a:xfrm>
          <a:prstGeom prst="rect">
            <a:avLst/>
          </a:prstGeom>
          <a:noFill/>
        </p:spPr>
      </p:pic>
      <p:pic>
        <p:nvPicPr>
          <p:cNvPr id="8" name="Picture 5" descr="C:\Users\Вячеслав\Desktop\достижения\20201119_1249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857232"/>
            <a:ext cx="1417992" cy="2660851"/>
          </a:xfrm>
          <a:prstGeom prst="rect">
            <a:avLst/>
          </a:prstGeom>
          <a:noFill/>
        </p:spPr>
      </p:pic>
      <p:pic>
        <p:nvPicPr>
          <p:cNvPr id="9" name="Picture 3" descr="C:\Users\Вячеслав\Desktop\достижения\20201109_1005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3929066"/>
            <a:ext cx="1169509" cy="2500330"/>
          </a:xfrm>
          <a:prstGeom prst="rect">
            <a:avLst/>
          </a:prstGeom>
          <a:noFill/>
        </p:spPr>
      </p:pic>
      <p:pic>
        <p:nvPicPr>
          <p:cNvPr id="10" name="Picture 4" descr="C:\Users\Вячеслав\Desktop\достижения\20201109_10065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3570" y="4000504"/>
            <a:ext cx="1242725" cy="2691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Вячеслав\Desktop\достижения\20201109_100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000108"/>
            <a:ext cx="1449964" cy="3143271"/>
          </a:xfrm>
          <a:prstGeom prst="rect">
            <a:avLst/>
          </a:prstGeom>
          <a:noFill/>
        </p:spPr>
      </p:pic>
      <p:pic>
        <p:nvPicPr>
          <p:cNvPr id="1030" name="Picture 6" descr="C:\Users\Вячеслав\Desktop\достижения\20201109_100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000108"/>
            <a:ext cx="1415111" cy="3143272"/>
          </a:xfrm>
          <a:prstGeom prst="rect">
            <a:avLst/>
          </a:prstGeom>
          <a:noFill/>
        </p:spPr>
      </p:pic>
      <p:pic>
        <p:nvPicPr>
          <p:cNvPr id="1031" name="Picture 7" descr="C:\Users\Вячеслав\Desktop\достижения\20201109_101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071546"/>
            <a:ext cx="1424284" cy="3084164"/>
          </a:xfrm>
          <a:prstGeom prst="rect">
            <a:avLst/>
          </a:prstGeom>
          <a:noFill/>
        </p:spPr>
      </p:pic>
      <p:pic>
        <p:nvPicPr>
          <p:cNvPr id="1032" name="Picture 8" descr="C:\Users\Вячеслав\Desktop\достижения\20201109_101412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500438"/>
            <a:ext cx="1451580" cy="3143272"/>
          </a:xfrm>
          <a:prstGeom prst="rect">
            <a:avLst/>
          </a:prstGeom>
          <a:noFill/>
        </p:spPr>
      </p:pic>
      <p:pic>
        <p:nvPicPr>
          <p:cNvPr id="1033" name="Picture 9" descr="C:\Users\Вячеслав\Desktop\достижения\20201109_1014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3500438"/>
            <a:ext cx="1428760" cy="3115442"/>
          </a:xfrm>
          <a:prstGeom prst="rect">
            <a:avLst/>
          </a:prstGeom>
          <a:noFill/>
        </p:spPr>
      </p:pic>
      <p:pic>
        <p:nvPicPr>
          <p:cNvPr id="1034" name="Picture 10" descr="C:\Users\Вячеслав\Desktop\достижения\20201109_1016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3929066"/>
            <a:ext cx="1428760" cy="2643230"/>
          </a:xfrm>
          <a:prstGeom prst="rect">
            <a:avLst/>
          </a:prstGeom>
          <a:noFill/>
        </p:spPr>
      </p:pic>
      <p:pic>
        <p:nvPicPr>
          <p:cNvPr id="1035" name="Picture 11" descr="C:\Users\Вячеслав\Desktop\достижения\20201109_10195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1000108"/>
            <a:ext cx="1682514" cy="3286148"/>
          </a:xfrm>
          <a:prstGeom prst="rect">
            <a:avLst/>
          </a:prstGeom>
          <a:noFill/>
        </p:spPr>
      </p:pic>
      <p:pic>
        <p:nvPicPr>
          <p:cNvPr id="10" name="Picture 2" descr="C:\Users\Вячеслав\Desktop\достижения\20200205_1057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4942" y="3714752"/>
            <a:ext cx="3238523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Обобщение педагогического опыта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по самообразованию: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«Духовно-нравственное воспитание дошкольников»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352956" cy="4472006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Участница межмуниципальной общественно-педагогической конференции (межведомственной) «Духовность, нравственность, патриотизм - основы воспитания подрастающего поколения и залог единства Отечества» (16.03.2017г.)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Участвовала в подготовке участников творческого конкурса городского фестиваля « Пасхальные радости» и «Рождественская звезда» (2017г. и 2018г.)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Участвовала в подготовке муниципального фестиваля многодетных семей воспитанников ДОУ «Россия начинается с семьи…» в номинации «Азбука здоровья»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Участница семинара «Духовно-нравственное воспитание детей в условиях реализации ФГОС» (февраль 2020г.)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ячеслав\Desktop\достижения\20201119_1247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571612"/>
            <a:ext cx="1500198" cy="3143272"/>
          </a:xfrm>
          <a:prstGeom prst="rect">
            <a:avLst/>
          </a:prstGeom>
          <a:noFill/>
        </p:spPr>
      </p:pic>
      <p:pic>
        <p:nvPicPr>
          <p:cNvPr id="1028" name="Picture 4" descr="C:\Users\Вячеслав\Desktop\достижения\20201109_1014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000372"/>
            <a:ext cx="1428760" cy="3093856"/>
          </a:xfrm>
          <a:prstGeom prst="rect">
            <a:avLst/>
          </a:prstGeom>
          <a:noFill/>
        </p:spPr>
      </p:pic>
      <p:pic>
        <p:nvPicPr>
          <p:cNvPr id="9" name="Picture 2" descr="https://sun1-30.userapi.com/impf/c837222/v837222725/1579c/73BLU_VzhAg.jpg?size=700x724&amp;quality=96&amp;proxy=1&amp;sign=958458e128d37f90d544860c6cbc23b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500174"/>
            <a:ext cx="2072096" cy="2143140"/>
          </a:xfrm>
          <a:prstGeom prst="rect">
            <a:avLst/>
          </a:prstGeom>
          <a:noFill/>
        </p:spPr>
      </p:pic>
      <p:pic>
        <p:nvPicPr>
          <p:cNvPr id="3074" name="Picture 2" descr="C:\Users\Вячеслав\Desktop\достижения\20201119_1307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000504"/>
            <a:ext cx="1461906" cy="2576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8794" y="274638"/>
            <a:ext cx="5715040" cy="296842"/>
          </a:xfrm>
        </p:spPr>
        <p:txBody>
          <a:bodyPr>
            <a:normAutofit fontScale="90000"/>
          </a:bodyPr>
          <a:lstStyle/>
          <a:p>
            <a:endParaRPr lang="ru-RU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643306" y="2428868"/>
            <a:ext cx="1843094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16200000" flipH="1">
            <a:off x="4071934" y="4714884"/>
            <a:ext cx="107157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3"/>
          </p:cNvCxnSpPr>
          <p:nvPr/>
        </p:nvCxnSpPr>
        <p:spPr>
          <a:xfrm rot="5400000">
            <a:off x="3045499" y="3990038"/>
            <a:ext cx="965464" cy="7699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1"/>
          </p:cNvCxnSpPr>
          <p:nvPr/>
        </p:nvCxnSpPr>
        <p:spPr>
          <a:xfrm rot="16200000" flipV="1">
            <a:off x="2831185" y="1597915"/>
            <a:ext cx="822588" cy="13414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4" idx="7"/>
          </p:cNvCxnSpPr>
          <p:nvPr/>
        </p:nvCxnSpPr>
        <p:spPr>
          <a:xfrm rot="5400000" flipH="1" flipV="1">
            <a:off x="5161609" y="1983678"/>
            <a:ext cx="751150" cy="641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4" idx="6"/>
          </p:cNvCxnSpPr>
          <p:nvPr/>
        </p:nvCxnSpPr>
        <p:spPr>
          <a:xfrm>
            <a:off x="5486400" y="3286124"/>
            <a:ext cx="101442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4" idx="5"/>
          </p:cNvCxnSpPr>
          <p:nvPr/>
        </p:nvCxnSpPr>
        <p:spPr>
          <a:xfrm rot="16200000" flipH="1">
            <a:off x="5125890" y="3982890"/>
            <a:ext cx="822588" cy="641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5786446" y="928670"/>
            <a:ext cx="1643074" cy="121444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Круглые столы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500826" y="2500306"/>
            <a:ext cx="1571636" cy="135732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 открытых занятий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857884" y="4286256"/>
            <a:ext cx="1428760" cy="142876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Наглядная информация</a:t>
            </a:r>
            <a:endParaRPr lang="ru-RU" sz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3929058" y="5429264"/>
            <a:ext cx="1643074" cy="107157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000232" y="4857760"/>
            <a:ext cx="1414466" cy="914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  <a:endParaRPr lang="ru-RU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571472" y="3571876"/>
            <a:ext cx="1571636" cy="114300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Консультации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000100" y="1000108"/>
            <a:ext cx="1485904" cy="12001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Совместные праздники и досуги</a:t>
            </a:r>
            <a:endParaRPr lang="ru-RU" sz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3571868" y="500042"/>
            <a:ext cx="1785950" cy="128588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Презентации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Прямая со стрелкой 41"/>
          <p:cNvCxnSpPr>
            <a:stCxn id="4" idx="0"/>
          </p:cNvCxnSpPr>
          <p:nvPr/>
        </p:nvCxnSpPr>
        <p:spPr>
          <a:xfrm rot="5400000" flipH="1" flipV="1">
            <a:off x="4282674" y="2139543"/>
            <a:ext cx="571504" cy="71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0800000" flipV="1">
            <a:off x="2285984" y="3643314"/>
            <a:ext cx="135732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10800000">
            <a:off x="2714612" y="3071810"/>
            <a:ext cx="85725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1142976" y="2500306"/>
            <a:ext cx="1485904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«День открытых дверей»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400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Специальное оформление</vt:lpstr>
      <vt:lpstr> Портфолио воспитателя   Савиновой  Ирины Вениаминовны  ЧДОУ детский сад № 89 ОАО “РЖД” </vt:lpstr>
      <vt:lpstr>Визитная карточка</vt:lpstr>
      <vt:lpstr>Курсы повышения квалификации</vt:lpstr>
      <vt:lpstr>Педагогическое кредо</vt:lpstr>
      <vt:lpstr>Достижения (грамоты, дипломы и благодарности)</vt:lpstr>
      <vt:lpstr>Достижения</vt:lpstr>
      <vt:lpstr>Слайд 7</vt:lpstr>
      <vt:lpstr>Обобщение педагогического опыта Тема по самообразованию: «Духовно-нравственное воспитание дошкольников»</vt:lpstr>
      <vt:lpstr>Слайд 9</vt:lpstr>
      <vt:lpstr>Увлечения, хобби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Вячеслав</cp:lastModifiedBy>
  <cp:revision>108</cp:revision>
  <dcterms:created xsi:type="dcterms:W3CDTF">2009-01-08T12:15:48Z</dcterms:created>
  <dcterms:modified xsi:type="dcterms:W3CDTF">2020-11-22T07:14:44Z</dcterms:modified>
</cp:coreProperties>
</file>