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9D61"/>
    <a:srgbClr val="BE8351"/>
    <a:srgbClr val="CF885C"/>
    <a:srgbClr val="C1C9BA"/>
    <a:srgbClr val="3C4E34"/>
    <a:srgbClr val="FF9900"/>
    <a:srgbClr val="C89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64BF78-4FFE-4F33-8CE6-ABA4F5CE2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08468-0ADC-464D-890B-603C3D801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96FA06-384B-456B-86BF-667A38AE0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504B8A-D13F-4279-8369-CC0D4A08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32A82-905E-43A2-8758-89635C9F7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DF958-E3A0-4DB5-B1C2-82B40910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9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2972C-3D44-4D48-AED7-1B5EAEAC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125176-8009-41EA-B09B-C3E75FF5F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06F0B0-D06F-4DA4-8B06-B475E47F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7B4FC-1FBF-449A-80DF-2B24E8D7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88162-4E2D-4D84-B0B6-47EFDB65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2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44575E-484B-4CF6-8673-E5F24495E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BBBA41-7E60-42C0-A68C-A74A6D325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7BC4CA-53E9-4D42-8195-38C6B815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641A85-18D4-4551-BDB7-A0CA7DE8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CBE55B-DC1E-474C-8FD2-84E949B3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2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C12CF-56C7-44E1-A06D-04926E2E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47482C-C1FD-433C-8FEF-D8093EB87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127019-F405-4B38-955F-4E29C037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7ADFF6-A6C0-4EBA-96CD-6D52E393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94E144-3F54-4E83-A6E8-98494B26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4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AA04C-E67B-47B6-832A-5155CC0A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CDC1C6-CF4C-4152-935C-6DB3F6200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8F529-6128-4341-88B5-83A53730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5B12B2-853D-4B31-91A2-A6DA9F6A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7C1EC7-4EFF-4DB1-A5F8-E0B8EAB1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755F6-0BBC-4E46-848A-1D277E26D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16169A-F4C9-42DC-8DDB-2EDE66092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C5201E-DE88-4625-B224-EF3FE1C2F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EE2852-F990-485A-9DB4-0FAD91D9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F4AE9-BC8E-4143-BF63-78E279BF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4B9505-5565-4F18-B13C-91AF782A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5CCC7-A828-4692-A42D-0FE40556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5371A5-58CB-4100-9781-176080A6B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A78784-15F6-438E-B334-AA85FE97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18E235-A50E-4FC8-9B32-8EBF69536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56E0AB-358B-44B1-83EC-8B2872773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AD0DE1-1D8A-407C-8E88-2B9613B9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12A43E-222B-43A8-A3E0-E40DF6F5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339FD6-8665-4C6B-82B0-2A2F3000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9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EC28-573D-4AF9-A29B-C2C430B74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81A2CE-540D-4925-A513-188AC217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27FC52-7A38-4A83-B5B5-C756EE72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0107DF-C97E-4034-820F-0C5537C5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0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126C91-0397-490B-8CB5-CD57D184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58E293-C541-4359-B906-4794DB20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6C427C-C2A6-46CE-B79B-02CCD364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B5C75-92DE-42E1-B3B6-E015EB02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4565AF-BD99-47FC-B476-73676E8A1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93DE4A-EC83-4B7B-A9BF-C724088DD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A29EE0-F7CE-4EBB-8EFE-D568B4AA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DBDF4-3A69-403C-A062-A5AB7746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2563D-6C47-4F75-BD7A-7000A560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ADA83-2309-41E6-BDFD-C267A1BF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CA922F-1A43-4196-80DE-E61DA9EF6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5760C8-F4F4-4D36-B590-35C37E1FB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816379-2E43-4A55-893F-4CFDEF11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09DD35-97EA-4CD7-B167-6DD45767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30CD43-5F86-46E6-A1ED-853E632B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4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109779-DDAA-4060-A09C-5F0636B216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42FC6-95F1-4B71-9E86-DC32FBAA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1B468-58D0-488B-A16E-0C42CBEA5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D68C09-2A3F-4545-9DD2-E3CF82573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24800-820A-467A-84B5-E7291FB2E722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41BFCD-8EA5-426F-985B-074CDE194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44D71-7819-440A-8C31-8D7799C83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7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396" y="2154621"/>
            <a:ext cx="4322619" cy="1965433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ru-RU" sz="5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Веселова Алёна Алексеевна</a:t>
            </a:r>
            <a:r>
              <a:rPr lang="ru-RU" sz="44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44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44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" t="881" r="-1174" b="-1073"/>
          <a:stretch/>
        </p:blipFill>
        <p:spPr>
          <a:xfrm>
            <a:off x="8323066" y="844862"/>
            <a:ext cx="3868934" cy="515501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/>
          </p:cNvSpPr>
          <p:nvPr/>
        </p:nvSpPr>
        <p:spPr>
          <a:xfrm>
            <a:off x="4000447" y="3756682"/>
            <a:ext cx="4322619" cy="13032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педагог-психолог</a:t>
            </a:r>
            <a:b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Детского сада №89</a:t>
            </a:r>
            <a:b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ОАО «РЖД»</a:t>
            </a:r>
            <a:r>
              <a:rPr lang="ru-RU" sz="55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55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55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/>
          </p:cNvSpPr>
          <p:nvPr/>
        </p:nvSpPr>
        <p:spPr>
          <a:xfrm>
            <a:off x="-675460" y="126124"/>
            <a:ext cx="3261005" cy="660718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b="1" spc="-15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П</a:t>
            </a:r>
            <a:r>
              <a:rPr lang="ru-RU" sz="4000" b="1" spc="-15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ортфолио</a:t>
            </a:r>
            <a:endParaRPr lang="en-US" sz="5500" b="1" spc="-15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2027933" y="306266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___________________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2837" y="302063"/>
            <a:ext cx="9503979" cy="99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ru-RU" sz="3500" b="1" dirty="0" smtClean="0">
                <a:solidFill>
                  <a:srgbClr val="D99D61"/>
                </a:solidFill>
                <a:latin typeface="Edwardian Script ITC" panose="030303020407070D0804" pitchFamily="66" charset="0"/>
              </a:rPr>
              <a:t>Мои увлечения</a:t>
            </a:r>
            <a:r>
              <a:rPr lang="ru-RU" sz="3500" b="1" dirty="0" smtClean="0">
                <a:solidFill>
                  <a:srgbClr val="BE8351"/>
                </a:solidFill>
                <a:latin typeface="Edwardian Script ITC" panose="030303020407070D0804" pitchFamily="66" charset="0"/>
              </a:rPr>
              <a:t>:</a:t>
            </a:r>
            <a:br>
              <a:rPr lang="ru-RU" sz="3500" b="1" dirty="0" smtClean="0">
                <a:solidFill>
                  <a:srgbClr val="BE8351"/>
                </a:solidFill>
                <a:latin typeface="Edwardian Script ITC" panose="030303020407070D0804" pitchFamily="66" charset="0"/>
              </a:rPr>
            </a:br>
            <a:r>
              <a:rPr lang="ru-RU" sz="3500" b="1" dirty="0" smtClean="0">
                <a:solidFill>
                  <a:srgbClr val="BE8351"/>
                </a:solidFill>
                <a:latin typeface="Edwardian Script ITC" panose="030303020407070D0804" pitchFamily="66" charset="0"/>
              </a:rPr>
              <a:t>_________________</a:t>
            </a:r>
            <a:r>
              <a:rPr lang="ru-RU" sz="4000" b="1" u="sng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4000" b="1" u="sng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4000" b="1" u="sng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/>
          </p:cNvSpPr>
          <p:nvPr/>
        </p:nvSpPr>
        <p:spPr>
          <a:xfrm>
            <a:off x="3121902" y="1093076"/>
            <a:ext cx="6001406" cy="336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BE8351"/>
                </a:solidFill>
                <a:latin typeface="Edwardian Script ITC" panose="030303020407070D0804" pitchFamily="66" charset="0"/>
              </a:rPr>
              <a:t>В свободное время люблю читать книги, заниматься творчеством, а также люблю экспериментировать с едой и готовить новые для меня блюда. </a:t>
            </a:r>
          </a:p>
          <a:p>
            <a:pPr algn="ctr">
              <a:lnSpc>
                <a:spcPct val="50000"/>
              </a:lnSpc>
            </a:pPr>
            <a: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40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751" y="302063"/>
            <a:ext cx="2481098" cy="33081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0" y="302063"/>
            <a:ext cx="2485122" cy="3313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051161" y="3685183"/>
            <a:ext cx="2538248" cy="3386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44" y="4267201"/>
            <a:ext cx="4117772" cy="22517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16" y="3793578"/>
            <a:ext cx="3890580" cy="291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3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6021" y="262759"/>
            <a:ext cx="447076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spc="-1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Горжусь профессией </a:t>
            </a:r>
            <a:r>
              <a:rPr lang="ru-RU" sz="3000" spc="-150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своей</a:t>
            </a:r>
            <a:endParaRPr lang="ru-RU" sz="3000" spc="-15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3000" spc="-1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За то, что душу человека согреваю</a:t>
            </a:r>
            <a:r>
              <a:rPr lang="ru-RU" sz="3000" spc="-150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,</a:t>
            </a:r>
            <a:endParaRPr lang="ru-RU" sz="3000" spc="-15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3000" spc="-1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За то, что я могу понять </a:t>
            </a:r>
            <a:r>
              <a:rPr lang="ru-RU" sz="3000" spc="-150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детей</a:t>
            </a:r>
            <a:endParaRPr lang="ru-RU" sz="3000" spc="-15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3000" spc="-1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И детство вместе с ними проживаю</a:t>
            </a:r>
            <a:r>
              <a:rPr lang="ru-RU" sz="3000" spc="-150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ru-RU" sz="3000" spc="-15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3000" spc="-1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Пусть отступают все сомненья прочь</a:t>
            </a:r>
            <a:r>
              <a:rPr lang="ru-RU" sz="3000" spc="-150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,</a:t>
            </a:r>
            <a:endParaRPr lang="ru-RU" sz="3000" spc="-15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3000" spc="-1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Уходят пусть тревога и забота</a:t>
            </a:r>
            <a:r>
              <a:rPr lang="ru-RU" sz="3000" spc="-150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ru-RU" sz="3000" spc="-15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3000" spc="-1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Кусочек сердца людям отдавать </a:t>
            </a:r>
            <a:r>
              <a:rPr lang="ru-RU" sz="3000" spc="-150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-</a:t>
            </a:r>
            <a:endParaRPr lang="ru-RU" sz="3000" spc="-15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3000" spc="-1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Такая у психолога работа!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44414"/>
            <a:ext cx="6516020" cy="491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3490" y="208931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3C4E3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СПАСИБО </a:t>
            </a:r>
            <a:br>
              <a:rPr lang="ru-RU" dirty="0" smtClean="0">
                <a:solidFill>
                  <a:srgbClr val="3C4E3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dirty="0" smtClean="0">
                <a:solidFill>
                  <a:srgbClr val="3C4E3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</a:t>
            </a:r>
            <a:br>
              <a:rPr lang="ru-RU" dirty="0" smtClean="0">
                <a:solidFill>
                  <a:srgbClr val="3C4E3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dirty="0" smtClean="0">
                <a:solidFill>
                  <a:srgbClr val="3C4E3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внимание!</a:t>
            </a:r>
            <a:endParaRPr lang="ru-RU" dirty="0">
              <a:solidFill>
                <a:srgbClr val="3C4E34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/>
          </p:cNvSpPr>
          <p:nvPr/>
        </p:nvSpPr>
        <p:spPr>
          <a:xfrm>
            <a:off x="4720099" y="246636"/>
            <a:ext cx="4322619" cy="1019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ru-RU" sz="5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Обо мне:</a:t>
            </a:r>
            <a:r>
              <a:rPr lang="ru-RU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r>
              <a:rPr lang="ru-RU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__________</a:t>
            </a:r>
            <a:endParaRPr lang="en-US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/>
          </p:cNvSpPr>
          <p:nvPr/>
        </p:nvSpPr>
        <p:spPr>
          <a:xfrm>
            <a:off x="2028497" y="1019503"/>
            <a:ext cx="8366234" cy="4361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chemeClr val="accent6">
                  <a:lumMod val="50000"/>
                </a:schemeClr>
              </a:buClr>
            </a:pPr>
            <a:r>
              <a:rPr lang="ru-RU" sz="2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2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20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/>
          </p:cNvSpPr>
          <p:nvPr/>
        </p:nvSpPr>
        <p:spPr>
          <a:xfrm>
            <a:off x="3984376" y="3804744"/>
            <a:ext cx="4322619" cy="13032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0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/>
          </p:cNvSpPr>
          <p:nvPr/>
        </p:nvSpPr>
        <p:spPr>
          <a:xfrm>
            <a:off x="1682374" y="1124608"/>
            <a:ext cx="7360344" cy="4277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Дата рождения: </a:t>
            </a:r>
            <a:r>
              <a:rPr lang="ru-RU" sz="3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13.02.1993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г.</a:t>
            </a: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Образование: высшее (КГУ им. Н.А. Некрасова)</a:t>
            </a: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Квалификация : магистр </a:t>
            </a: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Педагогический стаж: </a:t>
            </a:r>
            <a:r>
              <a:rPr lang="ru-RU" sz="3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5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  лет.</a:t>
            </a: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Стаж работы в данном учреждении: </a:t>
            </a:r>
            <a:r>
              <a:rPr lang="ru-RU" sz="3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1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  год.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</a:br>
            <a:r>
              <a:rPr lang="ru-RU" sz="2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2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20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3645" y="1414688"/>
            <a:ext cx="5266399" cy="39498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2064238" y="474305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C89778"/>
                </a:solidFill>
                <a:latin typeface="Mistral" panose="03090702030407020403" pitchFamily="66" charset="0"/>
              </a:rPr>
              <a:t>«Чтобы озарять светом других, нужно носить солнце в себе»</a:t>
            </a:r>
          </a:p>
          <a:p>
            <a:r>
              <a:rPr lang="ru-RU" sz="4000" dirty="0" smtClean="0">
                <a:solidFill>
                  <a:srgbClr val="C89778"/>
                </a:solidFill>
                <a:latin typeface="Mistral" panose="03090702030407020403" pitchFamily="66" charset="0"/>
              </a:rPr>
              <a:t>			</a:t>
            </a:r>
            <a:r>
              <a:rPr lang="ru-RU" sz="4000" dirty="0" err="1" smtClean="0">
                <a:solidFill>
                  <a:srgbClr val="C89778"/>
                </a:solidFill>
                <a:latin typeface="Mistral" panose="03090702030407020403" pitchFamily="66" charset="0"/>
              </a:rPr>
              <a:t>Ромен</a:t>
            </a:r>
            <a:r>
              <a:rPr lang="ru-RU" sz="4000" dirty="0" smtClean="0">
                <a:solidFill>
                  <a:srgbClr val="C89778"/>
                </a:solidFill>
                <a:latin typeface="Mistral" panose="03090702030407020403" pitchFamily="66" charset="0"/>
              </a:rPr>
              <a:t> Роллан</a:t>
            </a:r>
            <a:endParaRPr lang="ru-RU" sz="4000" dirty="0">
              <a:solidFill>
                <a:srgbClr val="C89778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9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26186"/>
            <a:ext cx="10515600" cy="635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ru-RU" sz="5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		Повышение квалификации:</a:t>
            </a:r>
            <a:br>
              <a:rPr lang="ru-RU" sz="5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r>
              <a:rPr lang="ru-RU" sz="5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________________________________</a:t>
            </a:r>
            <a:r>
              <a:rPr lang="ru-RU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608083" y="1429408"/>
            <a:ext cx="9745717" cy="493986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«Медиация как способ разрешения конфликтов в образовательном процессе»,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КоИРО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2015 г.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«Инклюзивное обучение детей с ограниченными возможностями здоровья в общеобразовательной организации в условиях введения ФГОС»,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КоИРО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2016 г.</a:t>
            </a:r>
          </a:p>
          <a:p>
            <a:pPr marL="0" indent="0">
              <a:buNone/>
            </a:pP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«Информационные технологии в практике работы педагога»,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КоИРО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2016 г.</a:t>
            </a:r>
          </a:p>
          <a:p>
            <a:pPr marL="0" indent="0">
              <a:buNone/>
            </a:pP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«Инклюзивное образование детей с ограниченными возможностями здоровья в дошкольной образовательной организации», ГАУ ДПО ЯО ИРО, 2019 г.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44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4547" y="244596"/>
            <a:ext cx="71470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ru-RU" sz="35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Тема </a:t>
            </a:r>
            <a:r>
              <a:rPr lang="ru-RU" sz="3500" b="1" dirty="0">
                <a:solidFill>
                  <a:srgbClr val="CF885C"/>
                </a:solidFill>
                <a:latin typeface="Edwardian Script ITC" panose="030303020407070D0804" pitchFamily="66" charset="0"/>
              </a:rPr>
              <a:t>с</a:t>
            </a:r>
            <a:r>
              <a:rPr lang="ru-RU" sz="35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амообразования</a:t>
            </a:r>
            <a: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: </a:t>
            </a:r>
            <a:b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____________________</a:t>
            </a:r>
            <a:b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40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/>
          </p:cNvSpPr>
          <p:nvPr/>
        </p:nvSpPr>
        <p:spPr>
          <a:xfrm>
            <a:off x="6022427" y="1160119"/>
            <a:ext cx="5759669" cy="4321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900" b="1" i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Сказкотерапия</a:t>
            </a:r>
            <a:r>
              <a:rPr lang="ru-RU" sz="29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29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как средство </a:t>
            </a:r>
          </a:p>
          <a:p>
            <a:pPr algn="ctr">
              <a:lnSpc>
                <a:spcPct val="100000"/>
              </a:lnSpc>
            </a:pPr>
            <a:r>
              <a:rPr lang="ru-RU" sz="29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коррекционно-развивающей работы </a:t>
            </a:r>
          </a:p>
          <a:p>
            <a:pPr algn="ctr">
              <a:lnSpc>
                <a:spcPct val="100000"/>
              </a:lnSpc>
            </a:pPr>
            <a:r>
              <a:rPr lang="ru-RU" sz="29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с детьми </a:t>
            </a:r>
          </a:p>
          <a:p>
            <a:pPr algn="ctr">
              <a:lnSpc>
                <a:spcPct val="100000"/>
              </a:lnSpc>
            </a:pPr>
            <a:r>
              <a:rPr lang="ru-RU" sz="29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дошкольного возраста </a:t>
            </a:r>
            <a:r>
              <a:rPr lang="ru-RU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68" y="2827063"/>
            <a:ext cx="5215759" cy="39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19" y="1122968"/>
            <a:ext cx="2316098" cy="3275771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06565" y="323084"/>
            <a:ext cx="9503979" cy="79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ru-RU" sz="35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Результаты педагогической деятельности:</a:t>
            </a:r>
            <a: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40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98" y="1122968"/>
            <a:ext cx="2306747" cy="32645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85" y="1134218"/>
            <a:ext cx="2306749" cy="32645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53" y="1114097"/>
            <a:ext cx="2285430" cy="3234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65" y="3584608"/>
            <a:ext cx="2455044" cy="32733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94" y="3563815"/>
            <a:ext cx="2329118" cy="32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06565" y="323084"/>
            <a:ext cx="9503979" cy="79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ru-RU" sz="35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Результаты педагогической деятельности:</a:t>
            </a:r>
            <a: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40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40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28" y="1110358"/>
            <a:ext cx="2250300" cy="3184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42" y="2796306"/>
            <a:ext cx="2257340" cy="31926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64" y="1114651"/>
            <a:ext cx="2254304" cy="3188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86" y="2796306"/>
            <a:ext cx="2253820" cy="31883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45" y="2702675"/>
            <a:ext cx="2365943" cy="31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1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5F087F8-E07D-4A16-A452-006D582D44FA}"/>
              </a:ext>
            </a:extLst>
          </p:cNvPr>
          <p:cNvSpPr txBox="1">
            <a:spLocks/>
          </p:cNvSpPr>
          <p:nvPr/>
        </p:nvSpPr>
        <p:spPr>
          <a:xfrm>
            <a:off x="2764220" y="575332"/>
            <a:ext cx="9503979" cy="79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ru-RU" sz="4000" b="1" dirty="0" smtClean="0">
                <a:solidFill>
                  <a:srgbClr val="CF8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Участие в жизни детского сада:</a:t>
            </a:r>
            <a:br>
              <a:rPr lang="ru-RU" sz="4000" b="1" dirty="0" smtClean="0">
                <a:solidFill>
                  <a:srgbClr val="CF8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</a:br>
            <a:endParaRPr lang="en-US" sz="4000" b="1" dirty="0">
              <a:solidFill>
                <a:srgbClr val="CF88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6" y="1124606"/>
            <a:ext cx="4831276" cy="3415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30" y="1082565"/>
            <a:ext cx="3359407" cy="5041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02" y="3612354"/>
            <a:ext cx="4864669" cy="32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480" y="0"/>
            <a:ext cx="9504488" cy="1170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" y="1040523"/>
            <a:ext cx="4481788" cy="29901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70" y="830317"/>
            <a:ext cx="5351815" cy="4030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74" y="3700827"/>
            <a:ext cx="4465394" cy="3157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055" y="3521898"/>
            <a:ext cx="2502076" cy="333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32" y="237168"/>
            <a:ext cx="9504488" cy="1170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" y="1166648"/>
            <a:ext cx="4789492" cy="3195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13" y="1166648"/>
            <a:ext cx="5886723" cy="4162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31" y="3258207"/>
            <a:ext cx="5395475" cy="359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227</Words>
  <Application>Microsoft Office PowerPoint</Application>
  <PresentationFormat>Широкоэкранный</PresentationFormat>
  <Paragraphs>42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Edwardian Script ITC</vt:lpstr>
      <vt:lpstr>Mistral</vt:lpstr>
      <vt:lpstr>Monotype Corsiva</vt:lpstr>
      <vt:lpstr>Segoe UI Black</vt:lpstr>
      <vt:lpstr>Wingdings</vt:lpstr>
      <vt:lpstr>Тема Office</vt:lpstr>
      <vt:lpstr>Веселова Алёна Алексеевна </vt:lpstr>
      <vt:lpstr>Презентация PowerPoint</vt:lpstr>
      <vt:lpstr>  Повышение квалификации: ________________________________ </vt:lpstr>
      <vt:lpstr>Тема самообразования:  ____________________ </vt:lpstr>
      <vt:lpstr>Результаты педагогической деятельности: </vt:lpstr>
      <vt:lpstr>Результаты педагогической деятельности: </vt:lpstr>
      <vt:lpstr>Презентация PowerPoint</vt:lpstr>
      <vt:lpstr>Презентация PowerPoint</vt:lpstr>
      <vt:lpstr>Презентация PowerPoint</vt:lpstr>
      <vt:lpstr>Мои увлечения: _________________ 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30</cp:revision>
  <dcterms:created xsi:type="dcterms:W3CDTF">2020-10-04T11:40:48Z</dcterms:created>
  <dcterms:modified xsi:type="dcterms:W3CDTF">2020-11-22T21:30:24Z</dcterms:modified>
</cp:coreProperties>
</file>