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</p:sld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D4645-AFF3-4C6F-9A85-54633D4EA149}" v="3" dt="2020-11-22T19:31:14.385"/>
    <p1510:client id="{25ADD22D-D1C8-4EDD-B641-3B1B5880799C}" v="3" dt="2020-11-22T19:28:43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agogi.89" userId="o/co2zk032lbTJdB0H5dCch++ZKlC6tGgHLygvIN2Og=" providerId="None" clId="Web-{0ABD4645-AFF3-4C6F-9A85-54633D4EA149}"/>
    <pc:docChg chg="delSld">
      <pc:chgData name="pedagogi.89" userId="o/co2zk032lbTJdB0H5dCch++ZKlC6tGgHLygvIN2Og=" providerId="None" clId="Web-{0ABD4645-AFF3-4C6F-9A85-54633D4EA149}" dt="2020-11-22T19:31:14.385" v="2"/>
      <pc:docMkLst>
        <pc:docMk/>
      </pc:docMkLst>
      <pc:sldChg chg="del">
        <pc:chgData name="pedagogi.89" userId="o/co2zk032lbTJdB0H5dCch++ZKlC6tGgHLygvIN2Og=" providerId="None" clId="Web-{0ABD4645-AFF3-4C6F-9A85-54633D4EA149}" dt="2020-11-22T19:31:14.385" v="2"/>
        <pc:sldMkLst>
          <pc:docMk/>
          <pc:sldMk cId="3881019044" sldId="271"/>
        </pc:sldMkLst>
      </pc:sldChg>
      <pc:sldChg chg="del">
        <pc:chgData name="pedagogi.89" userId="o/co2zk032lbTJdB0H5dCch++ZKlC6tGgHLygvIN2Og=" providerId="None" clId="Web-{0ABD4645-AFF3-4C6F-9A85-54633D4EA149}" dt="2020-11-22T19:31:07.853" v="1"/>
        <pc:sldMkLst>
          <pc:docMk/>
          <pc:sldMk cId="1198173248" sldId="272"/>
        </pc:sldMkLst>
      </pc:sldChg>
      <pc:sldChg chg="del">
        <pc:chgData name="pedagogi.89" userId="o/co2zk032lbTJdB0H5dCch++ZKlC6tGgHLygvIN2Og=" providerId="None" clId="Web-{0ABD4645-AFF3-4C6F-9A85-54633D4EA149}" dt="2020-11-22T19:31:02.244" v="0"/>
        <pc:sldMkLst>
          <pc:docMk/>
          <pc:sldMk cId="640440696" sldId="273"/>
        </pc:sldMkLst>
      </pc:sldChg>
    </pc:docChg>
  </pc:docChgLst>
  <pc:docChgLst>
    <pc:chgData name="pedagogi.89" userId="o/co2zk032lbTJdB0H5dCch++ZKlC6tGgHLygvIN2Og=" providerId="None" clId="Web-{25ADD22D-D1C8-4EDD-B641-3B1B5880799C}"/>
    <pc:docChg chg="modSld">
      <pc:chgData name="pedagogi.89" userId="o/co2zk032lbTJdB0H5dCch++ZKlC6tGgHLygvIN2Og=" providerId="None" clId="Web-{25ADD22D-D1C8-4EDD-B641-3B1B5880799C}" dt="2020-11-22T19:28:43.538" v="2"/>
      <pc:docMkLst>
        <pc:docMk/>
      </pc:docMkLst>
      <pc:sldChg chg="delSp">
        <pc:chgData name="pedagogi.89" userId="o/co2zk032lbTJdB0H5dCch++ZKlC6tGgHLygvIN2Og=" providerId="None" clId="Web-{25ADD22D-D1C8-4EDD-B641-3B1B5880799C}" dt="2020-11-22T19:28:43.538" v="2"/>
        <pc:sldMkLst>
          <pc:docMk/>
          <pc:sldMk cId="3881019044" sldId="271"/>
        </pc:sldMkLst>
        <pc:picChg chg="del">
          <ac:chgData name="pedagogi.89" userId="o/co2zk032lbTJdB0H5dCch++ZKlC6tGgHLygvIN2Og=" providerId="None" clId="Web-{25ADD22D-D1C8-4EDD-B641-3B1B5880799C}" dt="2020-11-22T19:28:43.538" v="2"/>
          <ac:picMkLst>
            <pc:docMk/>
            <pc:sldMk cId="3881019044" sldId="271"/>
            <ac:picMk id="9218" creationId="{00000000-0000-0000-0000-000000000000}"/>
          </ac:picMkLst>
        </pc:picChg>
      </pc:sldChg>
      <pc:sldChg chg="addSp delSp modSp">
        <pc:chgData name="pedagogi.89" userId="o/co2zk032lbTJdB0H5dCch++ZKlC6tGgHLygvIN2Og=" providerId="None" clId="Web-{25ADD22D-D1C8-4EDD-B641-3B1B5880799C}" dt="2020-11-22T19:28:36.459" v="1"/>
        <pc:sldMkLst>
          <pc:docMk/>
          <pc:sldMk cId="1198173248" sldId="272"/>
        </pc:sldMkLst>
        <pc:spChg chg="add mod">
          <ac:chgData name="pedagogi.89" userId="o/co2zk032lbTJdB0H5dCch++ZKlC6tGgHLygvIN2Og=" providerId="None" clId="Web-{25ADD22D-D1C8-4EDD-B641-3B1B5880799C}" dt="2020-11-22T19:28:36.459" v="1"/>
          <ac:spMkLst>
            <pc:docMk/>
            <pc:sldMk cId="1198173248" sldId="272"/>
            <ac:spMk id="4" creationId="{2D3E4FF0-3623-4BED-9AEB-AE3078C291D9}"/>
          </ac:spMkLst>
        </pc:spChg>
        <pc:picChg chg="del">
          <ac:chgData name="pedagogi.89" userId="o/co2zk032lbTJdB0H5dCch++ZKlC6tGgHLygvIN2Og=" providerId="None" clId="Web-{25ADD22D-D1C8-4EDD-B641-3B1B5880799C}" dt="2020-11-22T19:28:36.459" v="1"/>
          <ac:picMkLst>
            <pc:docMk/>
            <pc:sldMk cId="1198173248" sldId="272"/>
            <ac:picMk id="6146" creationId="{00000000-0000-0000-0000-000000000000}"/>
          </ac:picMkLst>
        </pc:picChg>
      </pc:sldChg>
      <pc:sldChg chg="addSp delSp modSp">
        <pc:chgData name="pedagogi.89" userId="o/co2zk032lbTJdB0H5dCch++ZKlC6tGgHLygvIN2Og=" providerId="None" clId="Web-{25ADD22D-D1C8-4EDD-B641-3B1B5880799C}" dt="2020-11-22T19:28:29.834" v="0"/>
        <pc:sldMkLst>
          <pc:docMk/>
          <pc:sldMk cId="640440696" sldId="273"/>
        </pc:sldMkLst>
        <pc:spChg chg="add mod">
          <ac:chgData name="pedagogi.89" userId="o/co2zk032lbTJdB0H5dCch++ZKlC6tGgHLygvIN2Og=" providerId="None" clId="Web-{25ADD22D-D1C8-4EDD-B641-3B1B5880799C}" dt="2020-11-22T19:28:29.834" v="0"/>
          <ac:spMkLst>
            <pc:docMk/>
            <pc:sldMk cId="640440696" sldId="273"/>
            <ac:spMk id="4" creationId="{F200E31B-DA9E-4C73-A980-2BB652EDE31B}"/>
          </ac:spMkLst>
        </pc:spChg>
        <pc:picChg chg="del">
          <ac:chgData name="pedagogi.89" userId="o/co2zk032lbTJdB0H5dCch++ZKlC6tGgHLygvIN2Og=" providerId="None" clId="Web-{25ADD22D-D1C8-4EDD-B641-3B1B5880799C}" dt="2020-11-22T19:28:29.834" v="0"/>
          <ac:picMkLst>
            <pc:docMk/>
            <pc:sldMk cId="640440696" sldId="273"/>
            <ac:picMk id="1024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Портфолио педагога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Колобова Елена Александровна</a:t>
            </a:r>
          </a:p>
          <a:p>
            <a:r>
              <a:rPr lang="ru-RU" dirty="0"/>
              <a:t>ЧДОУ д/с № 89</a:t>
            </a:r>
          </a:p>
          <a:p>
            <a:r>
              <a:rPr lang="ru-RU" dirty="0"/>
              <a:t>ОАО «РЖД» </a:t>
            </a:r>
          </a:p>
          <a:p>
            <a:r>
              <a:rPr lang="ru-RU" dirty="0"/>
              <a:t>Г. 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410148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07" y="332656"/>
            <a:ext cx="7239000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23\Desktop\Новая папка\20170216_17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21605"/>
            <a:ext cx="1548172" cy="22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23\Desktop\Новая папка\P105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3800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23\Desktop\Новая папка\P1050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285111" cy="22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7420614" cy="26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ru-RU" b="1" i="1" u="sng" dirty="0"/>
              <a:t> </a:t>
            </a:r>
            <a:r>
              <a:rPr lang="ru-RU" b="1" u="sng" dirty="0"/>
              <a:t>Категория – 1 </a:t>
            </a:r>
            <a:r>
              <a:rPr lang="en-US" dirty="0"/>
              <a:t>​</a:t>
            </a:r>
            <a:r>
              <a:rPr lang="ru-RU" dirty="0"/>
              <a:t>, </a:t>
            </a:r>
            <a:r>
              <a:rPr lang="ru-RU" b="1" dirty="0"/>
              <a:t>старший воспитатель</a:t>
            </a:r>
            <a:endParaRPr lang="en-US" b="1" dirty="0"/>
          </a:p>
          <a:p>
            <a:pPr fontAlgn="base"/>
            <a:r>
              <a:rPr lang="ru-RU" b="1" u="sng" dirty="0"/>
              <a:t>Образование</a:t>
            </a:r>
            <a:r>
              <a:rPr lang="ru-RU" b="1" dirty="0"/>
              <a:t> – высшее</a:t>
            </a:r>
            <a:r>
              <a:rPr lang="en-US" dirty="0"/>
              <a:t>​</a:t>
            </a:r>
            <a:r>
              <a:rPr lang="ru-RU" dirty="0"/>
              <a:t>, </a:t>
            </a:r>
            <a:r>
              <a:rPr lang="ru-RU" b="1" dirty="0"/>
              <a:t>среднее профессиональное</a:t>
            </a:r>
            <a:endParaRPr lang="en-US" b="1" dirty="0"/>
          </a:p>
          <a:p>
            <a:pPr fontAlgn="base"/>
            <a:r>
              <a:rPr lang="ru-RU" b="1" u="sng" dirty="0"/>
              <a:t>Окончила</a:t>
            </a:r>
            <a:r>
              <a:rPr lang="ru-RU" b="1" dirty="0"/>
              <a:t> - Андроповское педагогическое училище, 25 июня, 1986г,  специальность -воспитатель детского сада</a:t>
            </a:r>
          </a:p>
          <a:p>
            <a:pPr fontAlgn="base"/>
            <a:r>
              <a:rPr lang="ru-RU" b="1" dirty="0"/>
              <a:t> </a:t>
            </a:r>
            <a:r>
              <a:rPr lang="ru-RU" b="1" u="sng" dirty="0"/>
              <a:t>Окончила </a:t>
            </a:r>
            <a:r>
              <a:rPr lang="ru-RU" b="1" dirty="0"/>
              <a:t>- ЯГПУ </a:t>
            </a:r>
            <a:r>
              <a:rPr lang="ru-RU" b="1" dirty="0" err="1"/>
              <a:t>им.К.Д.Ушинского</a:t>
            </a:r>
            <a:r>
              <a:rPr lang="ru-RU" b="1" dirty="0"/>
              <a:t>  25.02.2016г</a:t>
            </a:r>
            <a:r>
              <a:rPr lang="ru-RU" dirty="0"/>
              <a:t>., </a:t>
            </a:r>
            <a:r>
              <a:rPr lang="ru-RU" b="1" dirty="0"/>
              <a:t>квалификация – бакалавр</a:t>
            </a:r>
            <a:endParaRPr lang="en-US" dirty="0"/>
          </a:p>
          <a:p>
            <a:pPr fontAlgn="base"/>
            <a:r>
              <a:rPr lang="ru-RU" b="1" u="sng" dirty="0"/>
              <a:t>Общий стаж работы – 38 лет</a:t>
            </a:r>
            <a:r>
              <a:rPr lang="en-US" dirty="0"/>
              <a:t>​</a:t>
            </a:r>
          </a:p>
          <a:p>
            <a:pPr fontAlgn="base"/>
            <a:r>
              <a:rPr lang="ru-RU" b="1" u="sng" dirty="0"/>
              <a:t>Педагогический стаж - 34 года</a:t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8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Курсы повышения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05218"/>
              </p:ext>
            </p:extLst>
          </p:nvPr>
        </p:nvGraphicFramePr>
        <p:xfrm>
          <a:off x="683568" y="2060848"/>
          <a:ext cx="7344816" cy="4499928"/>
        </p:xfrm>
        <a:graphic>
          <a:graphicData uri="http://schemas.openxmlformats.org/drawingml/2006/table">
            <a:tbl>
              <a:tblPr/>
              <a:tblGrid>
                <a:gridCol w="67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 п/п​</a:t>
                      </a:r>
                      <a:endParaRPr lang="ru-RU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 anchor="ctr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Название курсов повышения ​</a:t>
                      </a:r>
                      <a:endParaRPr lang="ru-RU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квалификации, ​</a:t>
                      </a:r>
                      <a:endParaRPr lang="ru-RU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стажировки ​</a:t>
                      </a:r>
                      <a:endParaRPr lang="ru-RU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 anchor="ctr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Название организации, осуществляющей повышение квалификации​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 anchor="ctr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Сроки​</a:t>
                      </a:r>
                      <a:b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прохождения 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 anchor="ctr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Название и​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 документа​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(заполняется при 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завершении обучения)​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 anchor="ctr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Количество часов 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 anchor="ctr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9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1​</a:t>
                      </a:r>
                      <a:endParaRPr lang="ru-RU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«Создание специальных</a:t>
                      </a:r>
                      <a:r>
                        <a:rPr lang="ru-RU" sz="1200" b="0" i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образовательных условий  для детей с ОВЗ в рамках ФГОС ДО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Негосударственное образовательное</a:t>
                      </a:r>
                      <a:r>
                        <a:rPr lang="ru-RU" sz="1200" b="0" i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частное учреждение организации дополнительного профессионального образования «</a:t>
                      </a:r>
                      <a:r>
                        <a:rPr lang="ru-RU" sz="1200" b="0" i="0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Актион</a:t>
                      </a:r>
                      <a:r>
                        <a:rPr lang="ru-RU" sz="1200" b="0" i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-МЦФЭР»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ноября</a:t>
                      </a:r>
                    </a:p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2018 г.- 14 января</a:t>
                      </a:r>
                    </a:p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2019 г​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Удостоверение о повышении квалификации У2019004900​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ак.ч.​</a:t>
                      </a:r>
                      <a:endParaRPr lang="ru-RU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7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2​</a:t>
                      </a:r>
                      <a:endParaRPr lang="ru-RU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 panose="020F0502020204030204" pitchFamily="34" charset="0"/>
                        </a:rPr>
                        <a:t>«Практика  и методика организации различных видов деятельности и общения детей с учётом спецификации стандартов </a:t>
                      </a:r>
                      <a:r>
                        <a:rPr lang="ru-RU" sz="1200" dirty="0" err="1">
                          <a:latin typeface="Calibri" panose="020F0502020204030204" pitchFamily="34" charset="0"/>
                        </a:rPr>
                        <a:t>Ворлдскиллс</a:t>
                      </a:r>
                      <a:r>
                        <a:rPr lang="ru-RU" sz="1200" dirty="0">
                          <a:latin typeface="Calibri" panose="020F0502020204030204" pitchFamily="34" charset="0"/>
                        </a:rPr>
                        <a:t> (компетенция «Дошкольное воспитание»)</a:t>
                      </a: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 panose="020F0502020204030204" pitchFamily="34" charset="0"/>
                        </a:rPr>
                        <a:t>Государственное профессиональное образовательное автономное учреждение Ярославской области Ярославский педагогический </a:t>
                      </a:r>
                      <a:r>
                        <a:rPr lang="ru-RU" sz="1200" dirty="0" err="1">
                          <a:latin typeface="Calibri" panose="020F0502020204030204" pitchFamily="34" charset="0"/>
                        </a:rPr>
                        <a:t>коллелж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Ноябрь</a:t>
                      </a:r>
                      <a:r>
                        <a:rPr lang="ru-RU" sz="1200" b="0" i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2019 г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Удостоверение о повышении квалификации</a:t>
                      </a:r>
                      <a:r>
                        <a:rPr lang="ru-RU" sz="1200" b="0" i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762410047318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</a:t>
                      </a:r>
                      <a:r>
                        <a:rPr lang="ru-RU" sz="1200" b="0" i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ак.ч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.​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936" marR="36936" marT="18468" marB="18468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02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dirty="0"/>
              <a:t>«Горжусь профессией своей за то, что детство проживаю в ней неоднократно»</a:t>
            </a:r>
            <a:br>
              <a:rPr lang="ru-RU" dirty="0"/>
            </a:br>
            <a:r>
              <a:rPr lang="ru-RU" dirty="0"/>
              <a:t>                                       </a:t>
            </a:r>
            <a:r>
              <a:rPr lang="ru-RU" dirty="0" err="1"/>
              <a:t>В.А.Сухомлинский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2248347"/>
            <a:ext cx="3152672" cy="3877815"/>
          </a:xfrm>
        </p:spPr>
        <p:txBody>
          <a:bodyPr/>
          <a:lstStyle/>
          <a:p>
            <a:pPr lvl="1"/>
            <a:r>
              <a:rPr lang="ru-RU" b="1" i="1" dirty="0"/>
              <a:t>Мои ценности:</a:t>
            </a:r>
          </a:p>
          <a:p>
            <a:pPr lvl="1"/>
            <a:r>
              <a:rPr lang="ru-RU" dirty="0"/>
              <a:t>Любовь к детям</a:t>
            </a:r>
          </a:p>
          <a:p>
            <a:pPr lvl="1"/>
            <a:r>
              <a:rPr lang="ru-RU" dirty="0"/>
              <a:t>Порядочность</a:t>
            </a:r>
          </a:p>
          <a:p>
            <a:pPr lvl="1"/>
            <a:r>
              <a:rPr lang="ru-RU" dirty="0"/>
              <a:t>Отзывчивость</a:t>
            </a:r>
          </a:p>
          <a:p>
            <a:pPr lvl="1"/>
            <a:r>
              <a:rPr lang="ru-RU" dirty="0"/>
              <a:t>Честность</a:t>
            </a:r>
          </a:p>
          <a:p>
            <a:pPr lvl="1"/>
            <a:r>
              <a:rPr lang="ru-RU" dirty="0"/>
              <a:t>Открытость</a:t>
            </a:r>
          </a:p>
          <a:p>
            <a:pPr lvl="1"/>
            <a:r>
              <a:rPr lang="ru-RU" dirty="0"/>
              <a:t>Доброта</a:t>
            </a:r>
          </a:p>
          <a:p>
            <a:pPr lvl="1"/>
            <a:r>
              <a:rPr lang="ru-RU" dirty="0"/>
              <a:t>Справедливость</a:t>
            </a:r>
          </a:p>
          <a:p>
            <a:pPr lvl="1"/>
            <a:r>
              <a:rPr lang="ru-RU" dirty="0"/>
              <a:t>Чувство юмора</a:t>
            </a:r>
          </a:p>
          <a:p>
            <a:pPr lvl="1"/>
            <a:endParaRPr lang="ru-RU" dirty="0"/>
          </a:p>
        </p:txBody>
      </p:sp>
      <p:pic>
        <p:nvPicPr>
          <p:cNvPr id="4098" name="Picture 2" descr="H:\9387\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00808"/>
            <a:ext cx="309634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2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девиз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132856"/>
            <a:ext cx="6912767" cy="3993306"/>
          </a:xfrm>
        </p:spPr>
        <p:txBody>
          <a:bodyPr/>
          <a:lstStyle/>
          <a:p>
            <a:r>
              <a:rPr lang="ru-RU" dirty="0"/>
              <a:t>«…как прошло детство, кто вёл ребёнка за руку в детские годы, что вошло в разум и сердце  из окружающего мира – от этого в решающей степени зависит, каким человеком станет сегодняшний малыш»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В.А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86840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и награды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8" y="2528900"/>
            <a:ext cx="3384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70156"/>
            <a:ext cx="7761185" cy="986636"/>
          </a:xfrm>
        </p:spPr>
        <p:txBody>
          <a:bodyPr/>
          <a:lstStyle/>
          <a:p>
            <a:r>
              <a:rPr lang="ru-RU" dirty="0"/>
              <a:t>Мой педагогический  опыт</a:t>
            </a:r>
          </a:p>
        </p:txBody>
      </p:sp>
      <p:pic>
        <p:nvPicPr>
          <p:cNvPr id="7171" name="Picture 3" descr="C:\Users\123\Desktop\Новая папка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" y="2283492"/>
            <a:ext cx="6242304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9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Самообразование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62287"/>
              </p:ext>
            </p:extLst>
          </p:nvPr>
        </p:nvGraphicFramePr>
        <p:xfrm>
          <a:off x="683568" y="1484784"/>
          <a:ext cx="7128791" cy="5233696"/>
        </p:xfrm>
        <a:graphic>
          <a:graphicData uri="http://schemas.openxmlformats.org/drawingml/2006/table">
            <a:tbl>
              <a:tblPr/>
              <a:tblGrid>
                <a:gridCol w="712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НОД «Путешествие в Простоквашино»​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Театрализованное представление во второй младшей группе « </a:t>
                      </a:r>
                      <a:r>
                        <a:rPr lang="ru-RU" sz="1200" b="1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Заюшкина</a:t>
                      </a:r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избушка»​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Конспект – пояснительная записка к паспорту уголка природы​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Создание пособия по ранней профориентации дошкольников «</a:t>
                      </a:r>
                      <a:r>
                        <a:rPr lang="ru-RU" sz="1200" b="1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Лэпбук</a:t>
                      </a:r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». Пояснительная записка к нему.​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НОД «Беседа о Дне Победе»​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Социально – образовательный проект «</a:t>
                      </a:r>
                      <a:r>
                        <a:rPr lang="ru-RU" sz="1200" b="1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Эколята</a:t>
                      </a:r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– дошколята»​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Гендерное воспитание детей дошкольного возраста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Летнее развлечение по экологической безопасности для детей дошкольного возраста «Поход в лес»​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1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Летнее развлечение для детей старшего дошкольного возраста «В гостях у сказок»​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Летнее развлечение «</a:t>
                      </a:r>
                      <a:r>
                        <a:rPr lang="ru-RU" sz="1200" b="1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Эколята</a:t>
                      </a:r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– защитники природы»​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Бинарное занятие «Путешествие в страну безопасности»​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Родительское собрание «Растим любознательных детей»​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Летнее развлечение для детей младшего и среднего дошкольного возраста « Ох и Ах идут в поход»​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Летнее развлечение для детей старшего дошкольного возраста «Должен знать ребенок каждый – безопасность – это важно»​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Родительское собрание «Компьютер – друг или враг»​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Инсценировка и показ сказки «Лекарство для бабушки»​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Родительское собрание «Возрастные особенности для детей 5-6 лет»​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1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Проект, посвященный празднованию 70 – </a:t>
                      </a:r>
                      <a:r>
                        <a:rPr lang="ru-RU" sz="1200" b="1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летию</a:t>
                      </a:r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Победы в ВОВ « Я помню, я горжусь»​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Родительское собрание «Положи своё сердце у чтения»​</a:t>
                      </a:r>
                    </a:p>
                  </a:txBody>
                  <a:tcPr marL="39982" marR="39982" marT="19991" marB="19991">
                    <a:lnL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2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74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1143000"/>
          </a:xfrm>
        </p:spPr>
        <p:txBody>
          <a:bodyPr/>
          <a:lstStyle/>
          <a:p>
            <a:r>
              <a:rPr lang="ru-RU" dirty="0"/>
              <a:t>Мои увлечения, хобби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448">
            <a:off x="163927" y="3208176"/>
            <a:ext cx="3727089" cy="225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6242" flipH="1">
            <a:off x="3842166" y="2745325"/>
            <a:ext cx="3780249" cy="27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87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407</TotalTime>
  <Words>391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Изящная</vt:lpstr>
      <vt:lpstr>1_Изящная</vt:lpstr>
      <vt:lpstr>Портфолио педагога</vt:lpstr>
      <vt:lpstr>Образование</vt:lpstr>
      <vt:lpstr>Курсы повышения </vt:lpstr>
      <vt:lpstr>«Горжусь профессией своей за то, что детство проживаю в ней неоднократно»                                        В.А.Сухомлинский. </vt:lpstr>
      <vt:lpstr>Мой девиз</vt:lpstr>
      <vt:lpstr>Достижения и награды</vt:lpstr>
      <vt:lpstr>Мой педагогический  опыт</vt:lpstr>
      <vt:lpstr>Самообразование</vt:lpstr>
      <vt:lpstr>Мои увлечения, хобби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39</cp:revision>
  <dcterms:created xsi:type="dcterms:W3CDTF">2020-11-22T12:02:06Z</dcterms:created>
  <dcterms:modified xsi:type="dcterms:W3CDTF">2020-11-22T19:31:16Z</dcterms:modified>
</cp:coreProperties>
</file>