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_rels/presentation.xml.rels" ContentType="application/vnd.openxmlformats-package.relationships+xml"/>
  <Override PartName="/ppt/media/image67.jpeg" ContentType="image/jpeg"/>
  <Override PartName="/ppt/media/image66.jpeg" ContentType="image/jpeg"/>
  <Override PartName="/ppt/media/image65.jpeg" ContentType="image/jpeg"/>
  <Override PartName="/ppt/media/image64.jpeg" ContentType="image/jpeg"/>
  <Override PartName="/ppt/media/image63.jpeg" ContentType="image/jpeg"/>
  <Override PartName="/ppt/media/image50.jpeg" ContentType="image/jpeg"/>
  <Override PartName="/ppt/media/image62.jpeg" ContentType="image/jpeg"/>
  <Override PartName="/ppt/media/image49.jpeg" ContentType="image/jpeg"/>
  <Override PartName="/ppt/media/image61.jpeg" ContentType="image/jpeg"/>
  <Override PartName="/ppt/media/image48.jpeg" ContentType="image/jpeg"/>
  <Override PartName="/ppt/media/image60.jpeg" ContentType="image/jpeg"/>
  <Override PartName="/ppt/media/image47.jpeg" ContentType="image/jpeg"/>
  <Override PartName="/ppt/media/image58.jpeg" ContentType="image/jpeg"/>
  <Override PartName="/ppt/media/image15.jpeg" ContentType="image/jpeg"/>
  <Override PartName="/ppt/media/image45.jpeg" ContentType="image/jpeg"/>
  <Override PartName="/ppt/media/image57.jpeg" ContentType="image/jpeg"/>
  <Override PartName="/ppt/media/image14.jpeg" ContentType="image/jpeg"/>
  <Override PartName="/ppt/media/image6.png" ContentType="image/png"/>
  <Override PartName="/ppt/media/image44.jpeg" ContentType="image/jpeg"/>
  <Override PartName="/ppt/media/image56.jpeg" ContentType="image/jpeg"/>
  <Override PartName="/ppt/media/image13.jpeg" ContentType="image/jpeg"/>
  <Override PartName="/ppt/media/image43.jpeg" ContentType="image/jpeg"/>
  <Override PartName="/ppt/media/image55.jpeg" ContentType="image/jpeg"/>
  <Override PartName="/ppt/media/image12.jpeg" ContentType="image/jpeg"/>
  <Override PartName="/ppt/media/image37.jpeg" ContentType="image/jpeg"/>
  <Override PartName="/ppt/media/image42.jpeg" ContentType="image/jpeg"/>
  <Override PartName="/ppt/media/image54.jpeg" ContentType="image/jpeg"/>
  <Override PartName="/ppt/media/image11.jpeg" ContentType="image/jpeg"/>
  <Override PartName="/ppt/media/image59.jpeg" ContentType="image/jpeg"/>
  <Override PartName="/ppt/media/image16.jpeg" ContentType="image/jpeg"/>
  <Override PartName="/ppt/media/image46.jpeg" ContentType="image/jpeg"/>
  <Override PartName="/ppt/media/image20.jpeg" ContentType="image/jpeg"/>
  <Override PartName="/ppt/media/image36.jpeg" ContentType="image/jpeg"/>
  <Override PartName="/ppt/media/image4.jpeg" ContentType="image/jpeg"/>
  <Override PartName="/ppt/media/image21.jpeg" ContentType="image/jpeg"/>
  <Override PartName="/ppt/media/image22.jpeg" ContentType="image/jpeg"/>
  <Override PartName="/ppt/media/image53.jpeg" ContentType="image/jpeg"/>
  <Override PartName="/ppt/media/image10.jpeg" ContentType="image/jpeg"/>
  <Override PartName="/ppt/media/image3.jpeg" ContentType="image/jpeg"/>
  <Override PartName="/ppt/media/image35.jpeg" ContentType="image/jpeg"/>
  <Override PartName="/ppt/media/image5.png" ContentType="image/png"/>
  <Override PartName="/ppt/media/image9.jpeg" ContentType="image/jpeg"/>
  <Override PartName="/ppt/media/image25.jpeg" ContentType="image/jpeg"/>
  <Override PartName="/ppt/media/image7.jpeg" ContentType="image/jpeg"/>
  <Override PartName="/ppt/media/image23.jpeg" ContentType="image/jpeg"/>
  <Override PartName="/ppt/media/image8.jpeg" ContentType="image/jpeg"/>
  <Override PartName="/ppt/media/image24.jpeg" ContentType="image/jpeg"/>
  <Override PartName="/ppt/media/image26.jpeg" ContentType="image/jpeg"/>
  <Override PartName="/ppt/media/image40.jpeg" ContentType="image/jpeg"/>
  <Override PartName="/ppt/media/image27.jpeg" ContentType="image/jpeg"/>
  <Override PartName="/ppt/media/image41.jpeg" ContentType="image/jpeg"/>
  <Override PartName="/ppt/media/image28.jpeg" ContentType="image/jpeg"/>
  <Override PartName="/ppt/media/image29.jpeg" ContentType="image/jpeg"/>
  <Override PartName="/ppt/media/image17.jpeg" ContentType="image/jpeg"/>
  <Override PartName="/ppt/media/image30.jpeg" ContentType="image/jpeg"/>
  <Override PartName="/ppt/media/image18.jpeg" ContentType="image/jpeg"/>
  <Override PartName="/ppt/media/image31.jpeg" ContentType="image/jpeg"/>
  <Override PartName="/ppt/media/image19.jpeg" ContentType="image/jpeg"/>
  <Override PartName="/ppt/media/image32.jpeg" ContentType="image/jpeg"/>
  <Override PartName="/ppt/media/image1.jpeg" ContentType="image/jpeg"/>
  <Override PartName="/ppt/media/image33.jpeg" ContentType="image/jpeg"/>
  <Override PartName="/ppt/media/image2.jpeg" ContentType="image/jpeg"/>
  <Override PartName="/ppt/media/image34.jpeg" ContentType="image/jpeg"/>
  <Override PartName="/ppt/media/image51.jpeg" ContentType="image/jpeg"/>
  <Override PartName="/ppt/media/image38.jpeg" ContentType="image/jpeg"/>
  <Override PartName="/ppt/media/image52.jpeg" ContentType="image/jpeg"/>
  <Override PartName="/ppt/media/image39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/>
            <a:fld id="{233753A4-B4C1-4464-B294-606AAA4ACA51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1B4D1DEC-397E-4C47-9FEB-B7015E6434D2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73F9EC9F-A0B9-4D07-9DB7-CB535EE0F5DB}" type="slidenum">
              <a:rPr b="0" lang="es-E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jpeg"/><Relationship Id="rId10" Type="http://schemas.openxmlformats.org/officeDocument/2006/relationships/image" Target="../media/image47.jpeg"/><Relationship Id="rId11" Type="http://schemas.openxmlformats.org/officeDocument/2006/relationships/image" Target="../media/image48.jpeg"/><Relationship Id="rId12" Type="http://schemas.openxmlformats.org/officeDocument/2006/relationships/image" Target="../media/image49.jpeg"/><Relationship Id="rId13" Type="http://schemas.openxmlformats.org/officeDocument/2006/relationships/image" Target="../media/image50.jpeg"/><Relationship Id="rId14" Type="http://schemas.openxmlformats.org/officeDocument/2006/relationships/image" Target="../media/image51.jpeg"/><Relationship Id="rId15" Type="http://schemas.openxmlformats.org/officeDocument/2006/relationships/image" Target="../media/image52.jpeg"/><Relationship Id="rId16" Type="http://schemas.openxmlformats.org/officeDocument/2006/relationships/image" Target="../media/image53.jpeg"/><Relationship Id="rId17" Type="http://schemas.openxmlformats.org/officeDocument/2006/relationships/image" Target="../media/image54.jpeg"/><Relationship Id="rId18" Type="http://schemas.openxmlformats.org/officeDocument/2006/relationships/image" Target="../media/image55.jpeg"/><Relationship Id="rId19" Type="http://schemas.openxmlformats.org/officeDocument/2006/relationships/image" Target="../media/image56.jpeg"/><Relationship Id="rId20" Type="http://schemas.openxmlformats.org/officeDocument/2006/relationships/image" Target="../media/image57.jpeg"/><Relationship Id="rId21" Type="http://schemas.openxmlformats.org/officeDocument/2006/relationships/image" Target="../media/image58.jpeg"/><Relationship Id="rId22" Type="http://schemas.openxmlformats.org/officeDocument/2006/relationships/slideLayout" Target="../slideLayouts/slideLayout1.xml"/><Relationship Id="rId2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image" Target="../media/image64.jpeg"/><Relationship Id="rId7" Type="http://schemas.openxmlformats.org/officeDocument/2006/relationships/image" Target="../media/image65.jpeg"/><Relationship Id="rId8" Type="http://schemas.openxmlformats.org/officeDocument/2006/relationships/image" Target="../media/image66.jpeg"/><Relationship Id="rId9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Relationship Id="rId1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68360" y="928440"/>
            <a:ext cx="7772400" cy="2212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b050"/>
                </a:solidFill>
                <a:latin typeface="Times New Roman"/>
                <a:ea typeface="Times New Roman"/>
              </a:rPr>
              <a:t>Частное дошкольное образовательное учреждение </a:t>
            </a:r>
            <a:br/>
            <a:r>
              <a:rPr b="1" i="1" lang="ru-RU" sz="7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b="1" i="1" lang="ru-RU" sz="5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Детский сад № 89 ОАО «РЖД»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357520" y="285840"/>
            <a:ext cx="3257640" cy="257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br/>
            <a:br/>
            <a:br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Рисунок 11" descr="Благодарность за активную помощь ekologia-rossii.ru №6870.jpg"/>
          <p:cNvPicPr/>
          <p:nvPr/>
        </p:nvPicPr>
        <p:blipFill>
          <a:blip r:embed="rId1"/>
          <a:stretch/>
        </p:blipFill>
        <p:spPr>
          <a:xfrm>
            <a:off x="142920" y="142920"/>
            <a:ext cx="1160280" cy="164304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12" descr="Благодарность за активную помощь konkurs.info №31980.jpg"/>
          <p:cNvPicPr/>
          <p:nvPr/>
        </p:nvPicPr>
        <p:blipFill>
          <a:blip r:embed="rId2"/>
          <a:stretch/>
        </p:blipFill>
        <p:spPr>
          <a:xfrm>
            <a:off x="1500120" y="142920"/>
            <a:ext cx="1160640" cy="164304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13" descr="Благодарность за активную помощь urokinachalki.ru №20428.jpg"/>
          <p:cNvPicPr/>
          <p:nvPr/>
        </p:nvPicPr>
        <p:blipFill>
          <a:blip r:embed="rId3"/>
          <a:stretch/>
        </p:blipFill>
        <p:spPr>
          <a:xfrm>
            <a:off x="2786040" y="142920"/>
            <a:ext cx="1139760" cy="161280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14" descr="Благодарность учителю за активное участие konkurs-start.ru №131528458.jpg"/>
          <p:cNvPicPr/>
          <p:nvPr/>
        </p:nvPicPr>
        <p:blipFill>
          <a:blip r:embed="rId4"/>
          <a:stretch/>
        </p:blipFill>
        <p:spPr>
          <a:xfrm>
            <a:off x="4071960" y="142920"/>
            <a:ext cx="1162080" cy="164304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15" descr="Свидетельство о подготовке победителей konkurs-start.ru №131528458.jpg"/>
          <p:cNvPicPr/>
          <p:nvPr/>
        </p:nvPicPr>
        <p:blipFill>
          <a:blip r:embed="rId5"/>
          <a:stretch/>
        </p:blipFill>
        <p:spPr>
          <a:xfrm>
            <a:off x="5357880" y="142920"/>
            <a:ext cx="1071360" cy="165888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6" descr="Свидетельство проекта infourok.ru №УФ50754254.jpg"/>
          <p:cNvPicPr/>
          <p:nvPr/>
        </p:nvPicPr>
        <p:blipFill>
          <a:blip r:embed="rId6"/>
          <a:stretch/>
        </p:blipFill>
        <p:spPr>
          <a:xfrm>
            <a:off x="6572160" y="142920"/>
            <a:ext cx="1162080" cy="164304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23" descr="Благодарность координатору за активную помощь konkurs-start.ru №87639.jpg"/>
          <p:cNvPicPr/>
          <p:nvPr/>
        </p:nvPicPr>
        <p:blipFill>
          <a:blip r:embed="rId7"/>
          <a:stretch/>
        </p:blipFill>
        <p:spPr>
          <a:xfrm>
            <a:off x="142920" y="1928880"/>
            <a:ext cx="1162080" cy="164304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24" descr="Свидетельство о подготовке победителей konkurs-start.ru №135060581.jpg"/>
          <p:cNvPicPr/>
          <p:nvPr/>
        </p:nvPicPr>
        <p:blipFill>
          <a:blip r:embed="rId8"/>
          <a:stretch/>
        </p:blipFill>
        <p:spPr>
          <a:xfrm>
            <a:off x="1500120" y="1928880"/>
            <a:ext cx="1162080" cy="164304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25" descr="Благодарность за активное участие smartolimp.ru №152324606.jpg"/>
          <p:cNvPicPr/>
          <p:nvPr/>
        </p:nvPicPr>
        <p:blipFill>
          <a:blip r:embed="rId9"/>
          <a:stretch/>
        </p:blipFill>
        <p:spPr>
          <a:xfrm>
            <a:off x="2786040" y="1928880"/>
            <a:ext cx="1162080" cy="164304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26" descr="Свидетельство о подготовке победителей smartolimp.ru №152324606.jpg"/>
          <p:cNvPicPr/>
          <p:nvPr/>
        </p:nvPicPr>
        <p:blipFill>
          <a:blip r:embed="rId10"/>
          <a:stretch/>
        </p:blipFill>
        <p:spPr>
          <a:xfrm>
            <a:off x="4071960" y="1928880"/>
            <a:ext cx="1162080" cy="164304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5" descr="Благодарность за активную помощь konkurs.info №31980.jpg"/>
          <p:cNvPicPr/>
          <p:nvPr/>
        </p:nvPicPr>
        <p:blipFill>
          <a:blip r:embed="rId11"/>
          <a:stretch/>
        </p:blipFill>
        <p:spPr>
          <a:xfrm>
            <a:off x="6622920" y="1928880"/>
            <a:ext cx="1109880" cy="157140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6" descr="Благодарность координатору за активную помощь konkurs-start.ru №87639.jpg"/>
          <p:cNvPicPr/>
          <p:nvPr/>
        </p:nvPicPr>
        <p:blipFill>
          <a:blip r:embed="rId12"/>
          <a:stretch/>
        </p:blipFill>
        <p:spPr>
          <a:xfrm>
            <a:off x="142920" y="3714840"/>
            <a:ext cx="1143000" cy="161748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7" descr="Благодарность учителю за активное участие olimpiadia.ru №9653.jpg"/>
          <p:cNvPicPr/>
          <p:nvPr/>
        </p:nvPicPr>
        <p:blipFill>
          <a:blip r:embed="rId13"/>
          <a:stretch/>
        </p:blipFill>
        <p:spPr>
          <a:xfrm>
            <a:off x="1500120" y="3714840"/>
            <a:ext cx="1160640" cy="164304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18" descr="Благодарность проекта infourok.ru помощнику №МР59490131.jpg"/>
          <p:cNvPicPr/>
          <p:nvPr/>
        </p:nvPicPr>
        <p:blipFill>
          <a:blip r:embed="rId14"/>
          <a:stretch/>
        </p:blipFill>
        <p:spPr>
          <a:xfrm>
            <a:off x="5357880" y="1928880"/>
            <a:ext cx="1173240" cy="16588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21" descr="ОВ-ВНВ № 100-028-Силаева Елена Геннадьевна.jpg"/>
          <p:cNvPicPr/>
          <p:nvPr/>
        </p:nvPicPr>
        <p:blipFill>
          <a:blip r:embed="rId15"/>
          <a:stretch/>
        </p:blipFill>
        <p:spPr>
          <a:xfrm>
            <a:off x="7839000" y="142920"/>
            <a:ext cx="1162080" cy="164304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23" descr="ОВ-РИ № 55-008-Силаева Елена Геннадьевна.jpg"/>
          <p:cNvPicPr/>
          <p:nvPr/>
        </p:nvPicPr>
        <p:blipFill>
          <a:blip r:embed="rId16"/>
          <a:stretch/>
        </p:blipFill>
        <p:spPr>
          <a:xfrm>
            <a:off x="7858080" y="1928880"/>
            <a:ext cx="1111320" cy="157140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25" descr="ОВ-КП № 160-007-Силаева Елена Геннадьевна.jpg"/>
          <p:cNvPicPr/>
          <p:nvPr/>
        </p:nvPicPr>
        <p:blipFill>
          <a:blip r:embed="rId17"/>
          <a:stretch/>
        </p:blipFill>
        <p:spPr>
          <a:xfrm>
            <a:off x="6572160" y="3643200"/>
            <a:ext cx="1162080" cy="1643040"/>
          </a:xfrm>
          <a:prstGeom prst="rect">
            <a:avLst/>
          </a:prstGeom>
          <a:ln>
            <a:noFill/>
          </a:ln>
        </p:spPr>
      </p:pic>
      <p:pic>
        <p:nvPicPr>
          <p:cNvPr id="113" name="Рисунок 26" descr="ОВ-ЗПД № 35-026-Силаева Елена Геннадьевна.jpg"/>
          <p:cNvPicPr/>
          <p:nvPr/>
        </p:nvPicPr>
        <p:blipFill>
          <a:blip r:embed="rId18"/>
          <a:stretch/>
        </p:blipFill>
        <p:spPr>
          <a:xfrm>
            <a:off x="7786800" y="3643200"/>
            <a:ext cx="1162080" cy="1643040"/>
          </a:xfrm>
          <a:prstGeom prst="rect">
            <a:avLst/>
          </a:prstGeom>
          <a:ln>
            <a:noFill/>
          </a:ln>
        </p:spPr>
      </p:pic>
      <p:pic>
        <p:nvPicPr>
          <p:cNvPr id="114" name="Picture 16" descr="C:\Users\Силаевы\Downloads\Свидетельство проекта infourok.ru №ЖС33915721.jpg"/>
          <p:cNvPicPr/>
          <p:nvPr/>
        </p:nvPicPr>
        <p:blipFill>
          <a:blip r:embed="rId19"/>
          <a:stretch/>
        </p:blipFill>
        <p:spPr>
          <a:xfrm>
            <a:off x="4143240" y="3714840"/>
            <a:ext cx="1141560" cy="1612800"/>
          </a:xfrm>
          <a:prstGeom prst="rect">
            <a:avLst/>
          </a:prstGeom>
          <a:ln>
            <a:noFill/>
          </a:ln>
        </p:spPr>
      </p:pic>
      <p:pic>
        <p:nvPicPr>
          <p:cNvPr id="115" name="Picture 17" descr=""/>
          <p:cNvPicPr/>
          <p:nvPr/>
        </p:nvPicPr>
        <p:blipFill>
          <a:blip r:embed="rId20"/>
          <a:stretch/>
        </p:blipFill>
        <p:spPr>
          <a:xfrm>
            <a:off x="5357880" y="3714840"/>
            <a:ext cx="1111320" cy="1571400"/>
          </a:xfrm>
          <a:prstGeom prst="rect">
            <a:avLst/>
          </a:prstGeom>
          <a:ln>
            <a:noFill/>
          </a:ln>
        </p:spPr>
      </p:pic>
      <p:pic>
        <p:nvPicPr>
          <p:cNvPr id="116" name="Picture 18" descr=""/>
          <p:cNvPicPr/>
          <p:nvPr/>
        </p:nvPicPr>
        <p:blipFill>
          <a:blip r:embed="rId21"/>
          <a:stretch/>
        </p:blipFill>
        <p:spPr>
          <a:xfrm>
            <a:off x="2806560" y="3714840"/>
            <a:ext cx="1162080" cy="164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42920" y="285840"/>
            <a:ext cx="8858160" cy="1071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r>
              <a:rPr b="1" i="1" lang="ru-RU" sz="2000" spc="-1" strike="noStrike">
                <a:solidFill>
                  <a:srgbClr val="ff3300"/>
                </a:solidFill>
                <a:latin typeface="Times New Roman"/>
                <a:ea typeface="Times New Roman"/>
              </a:rPr>
              <a:t>Мой главный источкник вдохновения  - природа.</a:t>
            </a:r>
            <a:br/>
            <a:r>
              <a:rPr b="0" i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0" i="1" lang="ru-RU" sz="18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Картина у живописца будет мало совершенна, если он в качестве вдохновителя берет картины других; если же он будет учиться на предметах природы, то он произведет хороший плод.</a:t>
            </a:r>
            <a:br/>
            <a:r>
              <a:rPr b="0" lang="ru-RU" sz="18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                                                                                           </a:t>
            </a:r>
            <a:r>
              <a:rPr b="0" i="1" lang="ru-RU" sz="18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(Леонардо да Винчи) </a:t>
            </a:r>
            <a:br/>
            <a:br/>
            <a:b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10" descr="IMG_20190714_155432.jpg"/>
          <p:cNvPicPr/>
          <p:nvPr/>
        </p:nvPicPr>
        <p:blipFill>
          <a:blip r:embed="rId1"/>
          <a:stretch/>
        </p:blipFill>
        <p:spPr>
          <a:xfrm>
            <a:off x="428760" y="1357200"/>
            <a:ext cx="1339560" cy="178596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11" descr="IMG_20190825_131158.jpg"/>
          <p:cNvPicPr/>
          <p:nvPr/>
        </p:nvPicPr>
        <p:blipFill>
          <a:blip r:embed="rId2"/>
          <a:stretch/>
        </p:blipFill>
        <p:spPr>
          <a:xfrm>
            <a:off x="2357280" y="1500120"/>
            <a:ext cx="1285920" cy="171468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12" descr="IMG_20200327_142253.jpg"/>
          <p:cNvPicPr/>
          <p:nvPr/>
        </p:nvPicPr>
        <p:blipFill>
          <a:blip r:embed="rId3"/>
          <a:stretch/>
        </p:blipFill>
        <p:spPr>
          <a:xfrm>
            <a:off x="6429240" y="1857240"/>
            <a:ext cx="1905120" cy="142884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13" descr="IMG_20200725_205233.jpg"/>
          <p:cNvPicPr/>
          <p:nvPr/>
        </p:nvPicPr>
        <p:blipFill>
          <a:blip r:embed="rId4"/>
          <a:stretch/>
        </p:blipFill>
        <p:spPr>
          <a:xfrm>
            <a:off x="4286160" y="1500120"/>
            <a:ext cx="1357560" cy="180972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4" descr="IMG_20200714_172111.jpg"/>
          <p:cNvPicPr/>
          <p:nvPr/>
        </p:nvPicPr>
        <p:blipFill>
          <a:blip r:embed="rId5"/>
          <a:stretch/>
        </p:blipFill>
        <p:spPr>
          <a:xfrm>
            <a:off x="6429240" y="3714840"/>
            <a:ext cx="2071800" cy="155412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15" descr="Фото0582.jpg"/>
          <p:cNvPicPr/>
          <p:nvPr/>
        </p:nvPicPr>
        <p:blipFill>
          <a:blip r:embed="rId6"/>
          <a:stretch/>
        </p:blipFill>
        <p:spPr>
          <a:xfrm>
            <a:off x="428760" y="3500280"/>
            <a:ext cx="1357200" cy="181008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7" descr="Фото0574.jpg"/>
          <p:cNvPicPr/>
          <p:nvPr/>
        </p:nvPicPr>
        <p:blipFill>
          <a:blip r:embed="rId7"/>
          <a:stretch/>
        </p:blipFill>
        <p:spPr>
          <a:xfrm>
            <a:off x="4286160" y="3500280"/>
            <a:ext cx="1411200" cy="188136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18" descr="Фото0801.jpg"/>
          <p:cNvPicPr/>
          <p:nvPr/>
        </p:nvPicPr>
        <p:blipFill>
          <a:blip r:embed="rId8"/>
          <a:stretch/>
        </p:blipFill>
        <p:spPr>
          <a:xfrm>
            <a:off x="2286000" y="3429000"/>
            <a:ext cx="1339920" cy="185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214200" y="28548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          </a:t>
            </a:r>
            <a:r>
              <a:rPr b="1" i="1" lang="ru-RU" sz="32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Любить, понимать,</a:t>
            </a:r>
            <a:br/>
            <a:r>
              <a:rPr b="1" i="1" lang="ru-RU" sz="32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       верить и помогать!</a:t>
            </a:r>
            <a:br/>
            <a:br/>
            <a:r>
              <a:rPr b="1" i="1" lang="ru-RU" sz="24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         </a:t>
            </a:r>
            <a:br/>
            <a:br/>
            <a:br/>
            <a:br/>
            <a:r>
              <a:rPr b="1" i="1" lang="ru-RU" sz="14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                                                 </a:t>
            </a:r>
            <a:r>
              <a:rPr b="1" i="1" lang="ru-RU" sz="14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Еженедельная транспортная газета </a:t>
            </a:r>
            <a:br/>
            <a:r>
              <a:rPr b="1" i="1" lang="ru-RU" sz="14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                                                 «Северная магистраль» 4 марта 2016 г</a:t>
            </a:r>
            <a:r>
              <a:rPr b="1" i="1" lang="ru-RU" sz="24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br/>
            <a:r>
              <a:rPr b="1" i="1" lang="ru-RU" sz="24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br/>
            <a:r>
              <a:rPr b="1" i="1" lang="ru-RU" sz="24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          </a:t>
            </a:r>
            <a:r>
              <a:rPr b="1" i="1" lang="ru-RU" sz="3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Спасибо за внимание!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Рисунок 2" descr="IMAGE0002.JPG"/>
          <p:cNvPicPr/>
          <p:nvPr/>
        </p:nvPicPr>
        <p:blipFill>
          <a:blip r:embed="rId1"/>
          <a:stretch/>
        </p:blipFill>
        <p:spPr>
          <a:xfrm>
            <a:off x="5857920" y="285840"/>
            <a:ext cx="2903400" cy="450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409320"/>
            <a:ext cx="3008160" cy="116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213840" y="214200"/>
            <a:ext cx="4643640" cy="5911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1" i="1" lang="ru-RU" sz="2800" spc="-1" strike="noStrike">
                <a:solidFill>
                  <a:srgbClr val="ff3300"/>
                </a:solidFill>
                <a:latin typeface="Times New Roman"/>
                <a:ea typeface="Times New Roman"/>
              </a:rPr>
              <a:t>Силаева Елена Геннадьевна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i="1" lang="ru-RU" sz="20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Воспитатель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i="1" lang="ru-RU" sz="20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Высшее педагогическое образование ЯГПУ им. К. Д. Ушинского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i="1" lang="ru-RU" sz="20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специальность «Логопедия» 2009 г.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i="1" lang="ru-RU" sz="20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Среднее специальное образование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i="1" lang="ru-RU" sz="20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специальность «Дошкольная педагогика» 1990 г.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i="1" lang="ru-RU" sz="20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Педагогический стаж 30 лет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i="1" lang="en-US" sz="20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I</a:t>
            </a:r>
            <a:r>
              <a:rPr b="1" i="1" lang="ru-RU" sz="20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квалификационная категория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Содержимое 5" descr="00191(1).jpg"/>
          <p:cNvPicPr/>
          <p:nvPr/>
        </p:nvPicPr>
        <p:blipFill>
          <a:blip r:embed="rId1"/>
          <a:stretch/>
        </p:blipFill>
        <p:spPr>
          <a:xfrm>
            <a:off x="5357880" y="266760"/>
            <a:ext cx="3214800" cy="482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457200" y="409320"/>
            <a:ext cx="3008160" cy="116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285840" y="500040"/>
            <a:ext cx="3179520" cy="5626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1" i="1" lang="ru-RU" sz="2800" spc="-1" strike="noStrike">
                <a:solidFill>
                  <a:srgbClr val="00b050"/>
                </a:solidFill>
                <a:latin typeface="Times New Roman"/>
                <a:ea typeface="Times New Roman"/>
              </a:rPr>
              <a:t>Каждый ребенок получит здесь ласку,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1" i="1" lang="ru-RU" sz="2800" spc="-1" strike="noStrike">
                <a:solidFill>
                  <a:srgbClr val="00b050"/>
                </a:solidFill>
                <a:latin typeface="Times New Roman"/>
                <a:ea typeface="Times New Roman"/>
              </a:rPr>
              <a:t>Каждый получит тепло и уют.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1" i="1" lang="ru-RU" sz="2800" spc="-1" strike="noStrike">
                <a:solidFill>
                  <a:srgbClr val="00b050"/>
                </a:solidFill>
                <a:latin typeface="Times New Roman"/>
                <a:ea typeface="Times New Roman"/>
              </a:rPr>
              <a:t>Каждую девочку, каждого мальчика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1" i="1" lang="ru-RU" sz="2800" spc="-1" strike="noStrike">
                <a:solidFill>
                  <a:srgbClr val="00b050"/>
                </a:solidFill>
                <a:latin typeface="Times New Roman"/>
                <a:ea typeface="Times New Roman"/>
              </a:rPr>
              <a:t>Здесь уважают, любят и ждут!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Содержимое 7" descr="DSC_0758.JPG"/>
          <p:cNvPicPr/>
          <p:nvPr/>
        </p:nvPicPr>
        <p:blipFill>
          <a:blip r:embed="rId1"/>
          <a:stretch/>
        </p:blipFill>
        <p:spPr>
          <a:xfrm>
            <a:off x="3724200" y="1285920"/>
            <a:ext cx="5133960" cy="3429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57120" y="142560"/>
            <a:ext cx="6757920" cy="500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Повышение квалификации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213840" y="713880"/>
            <a:ext cx="8643960" cy="5411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100000"/>
              </a:lnSpc>
              <a:spcBef>
                <a:spcPts val="400"/>
              </a:spcBef>
              <a:buClr>
                <a:srgbClr val="008a3e"/>
              </a:buClr>
              <a:buFont typeface="Times New Roman"/>
              <a:buChar char="•"/>
            </a:pP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«Организация профессиональной подготовки кадров. Управление НДОУ в условиях реализации федеральных государственных образовательных стандартов (ФГОС)».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400"/>
              </a:spcBef>
            </a:pP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     </a:t>
            </a: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ФГБОУ «Учебно-методический центр по образованию на железнодорожном транспорте» Москва 2014 г.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400"/>
              </a:spcBef>
              <a:buClr>
                <a:srgbClr val="008a3e"/>
              </a:buClr>
              <a:buFont typeface="Times New Roman"/>
              <a:buChar char="•"/>
            </a:pP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«Игровая технология интеллектуально-творческого развития детей дошкольного и младшего школьного возраста - «Сказочные лабиринты игры» .                                         ООО «Развивающие игры Воскобовича»  Санкт-Петербург 2016 г.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400"/>
              </a:spcBef>
              <a:buClr>
                <a:srgbClr val="008a3e"/>
              </a:buClr>
              <a:buFont typeface="Times New Roman"/>
              <a:buChar char="•"/>
            </a:pP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</a:t>
            </a: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«Создание специальных образовательных условий для детей с ОВЗ в рамках ФГОС ДО». Негосударственное образовательное частное учреждение организации дополнительного профессионального образования «Актион-МЦФЭР» Москва 2018 г.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400"/>
              </a:spcBef>
              <a:buClr>
                <a:srgbClr val="008a3e"/>
              </a:buClr>
              <a:buFont typeface="Times New Roman"/>
              <a:buChar char="•"/>
            </a:pP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Формирование экологических представлений у детей «В согласии с природой».       Ярославль 2018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400"/>
              </a:spcBef>
              <a:buClr>
                <a:srgbClr val="008a3e"/>
              </a:buClr>
              <a:buFont typeface="Times New Roman"/>
              <a:buChar char="•"/>
            </a:pP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</a:t>
            </a: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«Использование блоков Дьенеша в работе с детьми с ОВЗ». Ярославль 2019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400"/>
              </a:spcBef>
              <a:buClr>
                <a:srgbClr val="008a3e"/>
              </a:buClr>
              <a:buFont typeface="Times New Roman"/>
              <a:buChar char="•"/>
            </a:pPr>
            <a:r>
              <a:rPr b="0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«Игры разума».                                                                                                                      Кафедра «Управление инновациями на транспорте»  Российского университета Транспорта (МИИТ) 2020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42920" y="142920"/>
            <a:ext cx="8786880" cy="6286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Clr>
                <a:srgbClr val="008a3e"/>
              </a:buClr>
              <a:buFont typeface="Times New Roman"/>
              <a:buChar char="•"/>
            </a:pPr>
            <a:r>
              <a:rPr b="1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 </a:t>
            </a:r>
            <a:r>
              <a:rPr b="1" i="1" lang="ru-RU" sz="16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Являюсь активным участником вебинаров интернет-проекта «Мерсибо»</a:t>
            </a:r>
            <a:br/>
            <a:r>
              <a:rPr b="1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</a:t>
            </a:r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Развитие логического и творческого мышления у дошкольников как основная база для успешного обучения в школе. Октябрь 2016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Формирование образной связной речи у детей с ОНР с помощью интерактивного игрового материала. Ноябрь 2016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Использование интерактивных игр в закреплении и развитии навыка чтения у старших дошкольников и младших школьников. Февраль 2017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Развитие лексико-грамматических категорий у детей с ОНР с применением мультимедийных технологий. Февраль 2018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Новые подходы к обучению чтению детей с ОВЗ с помощью интерактивных и настольных игр. Декабрь 2018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Развитие произвольности у детей: практические рекомендации и методические приемы. Октябрь 2018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Использование развивающих настольных игр «Ребус» на индивидуальных и групповых занятиях в ДОУ. Январь 2019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Учение без принуждения. Эффективная подготовка к школе детей с ОВЗ. Сентябрь 2019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Нейропсихологический подход к преодолению ошибок в чтении у дошкольников. Декабрь 2019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Развитие базовых психических функций у детей с ОВЗ во время подготовки к школе. Апрель 2020</a:t>
            </a:r>
            <a:br/>
            <a:r>
              <a:rPr b="0" i="1" lang="ru-RU" sz="1600" spc="-1" strike="noStrike">
                <a:solidFill>
                  <a:srgbClr val="7030a0"/>
                </a:solidFill>
                <a:latin typeface="Times New Roman"/>
                <a:ea typeface="Times New Roman"/>
              </a:rPr>
              <a:t>- Очное и дистанционное сопровождение детей с ОВЗ с помощью интерактивной документации. Сентябрь 2020</a:t>
            </a:r>
            <a:br/>
            <a:br/>
            <a:br/>
            <a:br/>
            <a:r>
              <a:rPr b="1" i="1" lang="ru-RU" sz="1600" spc="-1" strike="noStrike">
                <a:solidFill>
                  <a:srgbClr val="008a3e"/>
                </a:solidFill>
                <a:latin typeface="Times New Roman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642960" y="285480"/>
            <a:ext cx="7972560" cy="5357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br/>
            <a:br/>
            <a:br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Рисунок 5" descr="8.png"/>
          <p:cNvPicPr/>
          <p:nvPr/>
        </p:nvPicPr>
        <p:blipFill>
          <a:blip r:embed="rId1"/>
          <a:stretch/>
        </p:blipFill>
        <p:spPr>
          <a:xfrm>
            <a:off x="142920" y="500040"/>
            <a:ext cx="2286000" cy="161604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11" descr="серт4.png"/>
          <p:cNvPicPr/>
          <p:nvPr/>
        </p:nvPicPr>
        <p:blipFill>
          <a:blip r:embed="rId2"/>
          <a:stretch/>
        </p:blipFill>
        <p:spPr>
          <a:xfrm>
            <a:off x="2857680" y="2857680"/>
            <a:ext cx="1714320" cy="2425680"/>
          </a:xfrm>
          <a:prstGeom prst="rect">
            <a:avLst/>
          </a:prstGeom>
          <a:ln>
            <a:noFill/>
          </a:ln>
        </p:spPr>
      </p:pic>
      <p:pic>
        <p:nvPicPr>
          <p:cNvPr id="61" name="Рисунок 12" descr="IMG_20201122_144348.jpg"/>
          <p:cNvPicPr/>
          <p:nvPr/>
        </p:nvPicPr>
        <p:blipFill>
          <a:blip r:embed="rId3"/>
          <a:stretch/>
        </p:blipFill>
        <p:spPr>
          <a:xfrm>
            <a:off x="214200" y="2857680"/>
            <a:ext cx="2286000" cy="164304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13" descr="IMG_20201122_144305.jpg"/>
          <p:cNvPicPr/>
          <p:nvPr/>
        </p:nvPicPr>
        <p:blipFill>
          <a:blip r:embed="rId4"/>
          <a:stretch/>
        </p:blipFill>
        <p:spPr>
          <a:xfrm>
            <a:off x="2786040" y="142920"/>
            <a:ext cx="1733400" cy="242892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14" descr="IMG_20201122_144928.jpg"/>
          <p:cNvPicPr/>
          <p:nvPr/>
        </p:nvPicPr>
        <p:blipFill>
          <a:blip r:embed="rId5"/>
          <a:stretch/>
        </p:blipFill>
        <p:spPr>
          <a:xfrm>
            <a:off x="4857840" y="2857680"/>
            <a:ext cx="1719000" cy="242856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15" descr="IMG_20201122_152714.jpg"/>
          <p:cNvPicPr/>
          <p:nvPr/>
        </p:nvPicPr>
        <p:blipFill>
          <a:blip r:embed="rId6"/>
          <a:stretch/>
        </p:blipFill>
        <p:spPr>
          <a:xfrm>
            <a:off x="4857840" y="142920"/>
            <a:ext cx="1762200" cy="2500200"/>
          </a:xfrm>
          <a:prstGeom prst="rect">
            <a:avLst/>
          </a:prstGeom>
          <a:ln>
            <a:noFill/>
          </a:ln>
        </p:spPr>
      </p:pic>
      <p:pic>
        <p:nvPicPr>
          <p:cNvPr id="65" name="Рисунок 16" descr="Сертификат проекта infourok.ru №1795334 (1).jpg"/>
          <p:cNvPicPr/>
          <p:nvPr/>
        </p:nvPicPr>
        <p:blipFill>
          <a:blip r:embed="rId7"/>
          <a:stretch/>
        </p:blipFill>
        <p:spPr>
          <a:xfrm>
            <a:off x="6959520" y="1500120"/>
            <a:ext cx="1866960" cy="2643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57200" y="213840"/>
            <a:ext cx="8229600" cy="1071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i="1" lang="ru-RU" sz="2000" spc="-1" strike="noStrike">
                <a:solidFill>
                  <a:srgbClr val="ff3300"/>
                </a:solidFill>
                <a:latin typeface="Times New Roman"/>
                <a:ea typeface="Times New Roman"/>
              </a:rPr>
              <a:t>Тема самообразования:</a:t>
            </a:r>
            <a:br/>
            <a:r>
              <a:rPr b="1" i="1" lang="ru-RU" sz="2000" spc="-1" strike="noStrike">
                <a:solidFill>
                  <a:srgbClr val="008a3e"/>
                </a:solidFill>
                <a:latin typeface="Times New Roman"/>
                <a:ea typeface="Times New Roman"/>
              </a:rPr>
              <a:t>Развитие детей с помощью экспериментально-исследовательской деятельности</a:t>
            </a:r>
            <a:br/>
            <a:br/>
            <a:br/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Рисунок 3" descr="в.jpg"/>
          <p:cNvPicPr/>
          <p:nvPr/>
        </p:nvPicPr>
        <p:blipFill>
          <a:blip r:embed="rId1"/>
          <a:stretch/>
        </p:blipFill>
        <p:spPr>
          <a:xfrm>
            <a:off x="142920" y="3643200"/>
            <a:ext cx="2071800" cy="1554120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4" descr="е.jpg"/>
          <p:cNvPicPr/>
          <p:nvPr/>
        </p:nvPicPr>
        <p:blipFill>
          <a:blip r:embed="rId2"/>
          <a:stretch/>
        </p:blipFill>
        <p:spPr>
          <a:xfrm>
            <a:off x="2357280" y="1000080"/>
            <a:ext cx="1681200" cy="2428920"/>
          </a:xfrm>
          <a:prstGeom prst="rect">
            <a:avLst/>
          </a:prstGeom>
          <a:ln>
            <a:noFill/>
          </a:ln>
        </p:spPr>
      </p:pic>
      <p:pic>
        <p:nvPicPr>
          <p:cNvPr id="69" name="Рисунок 5" descr="Ж.jpg"/>
          <p:cNvPicPr/>
          <p:nvPr/>
        </p:nvPicPr>
        <p:blipFill>
          <a:blip r:embed="rId3"/>
          <a:stretch/>
        </p:blipFill>
        <p:spPr>
          <a:xfrm>
            <a:off x="6143760" y="785880"/>
            <a:ext cx="1714320" cy="242892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6" descr="иг.jpg"/>
          <p:cNvPicPr/>
          <p:nvPr/>
        </p:nvPicPr>
        <p:blipFill>
          <a:blip r:embed="rId4"/>
          <a:stretch/>
        </p:blipFill>
        <p:spPr>
          <a:xfrm>
            <a:off x="285840" y="857160"/>
            <a:ext cx="1817640" cy="257184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" descr="игры.jpg"/>
          <p:cNvPicPr/>
          <p:nvPr/>
        </p:nvPicPr>
        <p:blipFill>
          <a:blip r:embed="rId5"/>
          <a:stretch/>
        </p:blipFill>
        <p:spPr>
          <a:xfrm>
            <a:off x="7429680" y="3286080"/>
            <a:ext cx="1512720" cy="2143080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8" descr="ис.jpg"/>
          <p:cNvPicPr/>
          <p:nvPr/>
        </p:nvPicPr>
        <p:blipFill>
          <a:blip r:embed="rId6"/>
          <a:stretch/>
        </p:blipFill>
        <p:spPr>
          <a:xfrm>
            <a:off x="4214880" y="1000080"/>
            <a:ext cx="1717560" cy="242892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10" descr="космос.jpg"/>
          <p:cNvPicPr/>
          <p:nvPr/>
        </p:nvPicPr>
        <p:blipFill>
          <a:blip r:embed="rId7"/>
          <a:stretch/>
        </p:blipFill>
        <p:spPr>
          <a:xfrm>
            <a:off x="2357280" y="3500280"/>
            <a:ext cx="2425680" cy="171468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11" descr="сн.jpg"/>
          <p:cNvPicPr/>
          <p:nvPr/>
        </p:nvPicPr>
        <p:blipFill>
          <a:blip r:embed="rId8"/>
          <a:stretch/>
        </p:blipFill>
        <p:spPr>
          <a:xfrm>
            <a:off x="4929120" y="3571920"/>
            <a:ext cx="2451240" cy="1714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357520" y="285840"/>
            <a:ext cx="3257640" cy="2571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br/>
            <a:br/>
            <a:br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Рисунок 9" descr="IMG_8567.JPG"/>
          <p:cNvPicPr/>
          <p:nvPr/>
        </p:nvPicPr>
        <p:blipFill>
          <a:blip r:embed="rId1"/>
          <a:stretch/>
        </p:blipFill>
        <p:spPr>
          <a:xfrm>
            <a:off x="2286000" y="428760"/>
            <a:ext cx="2465280" cy="164304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10" descr="IMG_8545.JPG"/>
          <p:cNvPicPr/>
          <p:nvPr/>
        </p:nvPicPr>
        <p:blipFill>
          <a:blip r:embed="rId2"/>
          <a:stretch/>
        </p:blipFill>
        <p:spPr>
          <a:xfrm>
            <a:off x="142920" y="428760"/>
            <a:ext cx="2071800" cy="160956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17" descr="IMG_20190822_114141.jpg"/>
          <p:cNvPicPr/>
          <p:nvPr/>
        </p:nvPicPr>
        <p:blipFill>
          <a:blip r:embed="rId3"/>
          <a:stretch/>
        </p:blipFill>
        <p:spPr>
          <a:xfrm>
            <a:off x="7143840" y="214200"/>
            <a:ext cx="1863720" cy="235764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18" descr="IMG_20191024_161833.jpg"/>
          <p:cNvPicPr/>
          <p:nvPr/>
        </p:nvPicPr>
        <p:blipFill>
          <a:blip r:embed="rId4"/>
          <a:stretch/>
        </p:blipFill>
        <p:spPr>
          <a:xfrm>
            <a:off x="4857840" y="500040"/>
            <a:ext cx="2190600" cy="164304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19" descr="IMG_20191121_173051.jpg"/>
          <p:cNvPicPr/>
          <p:nvPr/>
        </p:nvPicPr>
        <p:blipFill>
          <a:blip r:embed="rId5"/>
          <a:stretch/>
        </p:blipFill>
        <p:spPr>
          <a:xfrm>
            <a:off x="142920" y="2643120"/>
            <a:ext cx="1768320" cy="235764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20" descr="IMG_20200214_102324.jpg"/>
          <p:cNvPicPr/>
          <p:nvPr/>
        </p:nvPicPr>
        <p:blipFill>
          <a:blip r:embed="rId6"/>
          <a:stretch/>
        </p:blipFill>
        <p:spPr>
          <a:xfrm>
            <a:off x="2143080" y="2857680"/>
            <a:ext cx="2571840" cy="192852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21" descr="Фото0602.jpg"/>
          <p:cNvPicPr/>
          <p:nvPr/>
        </p:nvPicPr>
        <p:blipFill>
          <a:blip r:embed="rId7"/>
          <a:stretch/>
        </p:blipFill>
        <p:spPr>
          <a:xfrm>
            <a:off x="4929120" y="2571840"/>
            <a:ext cx="1947960" cy="259704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22" descr="IMG_20200129_113556.jpg"/>
          <p:cNvPicPr/>
          <p:nvPr/>
        </p:nvPicPr>
        <p:blipFill>
          <a:blip r:embed="rId8"/>
          <a:stretch/>
        </p:blipFill>
        <p:spPr>
          <a:xfrm>
            <a:off x="7143840" y="2928960"/>
            <a:ext cx="1785960" cy="238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13840"/>
            <a:ext cx="8229600" cy="1071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i="1" lang="ru-RU" sz="3200" spc="-1" strike="noStrike">
                <a:solidFill>
                  <a:srgbClr val="ff3300"/>
                </a:solidFill>
                <a:latin typeface="Times New Roman"/>
                <a:ea typeface="Times New Roman"/>
              </a:rPr>
              <a:t>Мои достижения</a:t>
            </a:r>
            <a:br/>
            <a:br/>
            <a:br/>
            <a:br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Рисунок 13" descr="IMG_20201122_144043.jpg"/>
          <p:cNvPicPr/>
          <p:nvPr/>
        </p:nvPicPr>
        <p:blipFill>
          <a:blip r:embed="rId1"/>
          <a:stretch/>
        </p:blipFill>
        <p:spPr>
          <a:xfrm>
            <a:off x="3492360" y="547560"/>
            <a:ext cx="1722600" cy="245268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15" descr="IMG_20201122_152603.jpg"/>
          <p:cNvPicPr/>
          <p:nvPr/>
        </p:nvPicPr>
        <p:blipFill>
          <a:blip r:embed="rId2"/>
          <a:stretch/>
        </p:blipFill>
        <p:spPr>
          <a:xfrm>
            <a:off x="214200" y="3214800"/>
            <a:ext cx="1487520" cy="207144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16" descr="IMG_20201122_145207.jpg"/>
          <p:cNvPicPr/>
          <p:nvPr/>
        </p:nvPicPr>
        <p:blipFill>
          <a:blip r:embed="rId3"/>
          <a:stretch/>
        </p:blipFill>
        <p:spPr>
          <a:xfrm>
            <a:off x="214200" y="714240"/>
            <a:ext cx="1452600" cy="2071800"/>
          </a:xfrm>
          <a:prstGeom prst="rect">
            <a:avLst/>
          </a:prstGeom>
          <a:ln>
            <a:noFill/>
          </a:ln>
        </p:spPr>
      </p:pic>
      <p:pic>
        <p:nvPicPr>
          <p:cNvPr id="88" name="Рисунок 18" descr="IMG_20201122_144555.jpg"/>
          <p:cNvPicPr/>
          <p:nvPr/>
        </p:nvPicPr>
        <p:blipFill>
          <a:blip r:embed="rId4"/>
          <a:stretch/>
        </p:blipFill>
        <p:spPr>
          <a:xfrm>
            <a:off x="7215120" y="642960"/>
            <a:ext cx="1542960" cy="2171520"/>
          </a:xfrm>
          <a:prstGeom prst="rect">
            <a:avLst/>
          </a:prstGeom>
          <a:ln>
            <a:noFill/>
          </a:ln>
        </p:spPr>
      </p:pic>
      <p:pic>
        <p:nvPicPr>
          <p:cNvPr id="89" name="Рисунок 19" descr="IMG_20201122_144506.jpg"/>
          <p:cNvPicPr/>
          <p:nvPr/>
        </p:nvPicPr>
        <p:blipFill>
          <a:blip r:embed="rId5"/>
          <a:stretch/>
        </p:blipFill>
        <p:spPr>
          <a:xfrm>
            <a:off x="1928880" y="3214800"/>
            <a:ext cx="1500120" cy="208440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20" descr="IMG_20201122_144646.jpg"/>
          <p:cNvPicPr/>
          <p:nvPr/>
        </p:nvPicPr>
        <p:blipFill>
          <a:blip r:embed="rId6"/>
          <a:stretch/>
        </p:blipFill>
        <p:spPr>
          <a:xfrm>
            <a:off x="7358040" y="3214800"/>
            <a:ext cx="1417680" cy="200016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21" descr="IMG_20201122_144604.jpg"/>
          <p:cNvPicPr/>
          <p:nvPr/>
        </p:nvPicPr>
        <p:blipFill>
          <a:blip r:embed="rId7"/>
          <a:stretch/>
        </p:blipFill>
        <p:spPr>
          <a:xfrm>
            <a:off x="5500800" y="3214800"/>
            <a:ext cx="1479600" cy="207144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22" descr="IMG_20201122_144754.jpg"/>
          <p:cNvPicPr/>
          <p:nvPr/>
        </p:nvPicPr>
        <p:blipFill>
          <a:blip r:embed="rId8"/>
          <a:stretch/>
        </p:blipFill>
        <p:spPr>
          <a:xfrm>
            <a:off x="3857760" y="3214800"/>
            <a:ext cx="1469880" cy="2071440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23" descr="IMG_20201122_144958.jpg"/>
          <p:cNvPicPr/>
          <p:nvPr/>
        </p:nvPicPr>
        <p:blipFill>
          <a:blip r:embed="rId9"/>
          <a:stretch/>
        </p:blipFill>
        <p:spPr>
          <a:xfrm>
            <a:off x="1857240" y="714240"/>
            <a:ext cx="1482840" cy="207180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12" descr="IMAGE0001.JPG"/>
          <p:cNvPicPr/>
          <p:nvPr/>
        </p:nvPicPr>
        <p:blipFill>
          <a:blip r:embed="rId10"/>
          <a:stretch/>
        </p:blipFill>
        <p:spPr>
          <a:xfrm>
            <a:off x="5500800" y="642960"/>
            <a:ext cx="1487520" cy="221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2010-05-23T17:28:12Z</dcterms:created>
  <dc:creator>Mariajose</dc:creator>
  <dc:description/>
  <dc:language>en-US</dc:language>
  <cp:lastModifiedBy>Силаевы</cp:lastModifiedBy>
  <dcterms:modified xsi:type="dcterms:W3CDTF">2020-11-22T20:48:52Z</dcterms:modified>
  <cp:revision>381</cp:revision>
  <dc:subject/>
  <dc:title>Diapositiva 1</dc:title>
</cp:coreProperties>
</file>