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79" r:id="rId3"/>
    <p:sldId id="276" r:id="rId4"/>
    <p:sldId id="277" r:id="rId5"/>
    <p:sldId id="278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2" r:id="rId15"/>
    <p:sldId id="281" r:id="rId16"/>
    <p:sldId id="290" r:id="rId17"/>
    <p:sldId id="291" r:id="rId18"/>
    <p:sldId id="29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8BF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 autoAdjust="0"/>
    <p:restoredTop sz="94660"/>
  </p:normalViewPr>
  <p:slideViewPr>
    <p:cSldViewPr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B488-5AED-43DB-A17E-4FF1714B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26A4-713B-4375-BF75-472CE3A9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35C5-4ED1-4083-A25B-A6FF260CC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651DF-D0F3-4640-8640-9EB183B21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7350-034D-478C-BFF2-B0C69CA13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854D-AE86-48A1-9B09-5F69EE613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2EA25-7623-4E47-98A7-0B5E9B787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2CF77-735B-49C4-B0F1-F0B0EFC41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76F5-F2AB-4ECE-8C4F-ADE53D3CA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8FAC-A1D8-4E3E-A848-6A09977F2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E52A-ACE9-43DD-A8E7-FE61B7009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92D050"/>
            </a:gs>
            <a:gs pos="78500">
              <a:srgbClr val="F8D5A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F3FED1C-C569-48D1-8DF9-5F4D5464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18" r:id="rId4"/>
    <p:sldLayoutId id="2147483924" r:id="rId5"/>
    <p:sldLayoutId id="2147483919" r:id="rId6"/>
    <p:sldLayoutId id="2147483925" r:id="rId7"/>
    <p:sldLayoutId id="2147483926" r:id="rId8"/>
    <p:sldLayoutId id="2147483927" r:id="rId9"/>
    <p:sldLayoutId id="2147483920" r:id="rId10"/>
    <p:sldLayoutId id="214748392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ezopasnost-detej.ru/images/2013/102-4-bezopasnost-dorozhnogo-dvizheniya-dlya-detej-v-kartinkakh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ezopasnost-detej.ru/images/2013/101-2-bezopasnost-dorozhnogo-dvizheniya-kartinki-dlya-dete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ezopasnost-detej.ru/images/2013/102-5-bezopasnost-dorozhnogo-dvizheniya-dlya-detej-v-kartinkakh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ezopasnost-detej.ru/images/2013/101-1-bezopasnost-dorozhnogo-dvizheniya-kartinki-dlya-detej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ezopasnost-detej.ru/images/2013/101-3-bezopasnost-dorozhnogo-dvizheniya-kartinki-dlya-dete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bezopasnost-detej.ru/images/2013/101-4-bezopasnost-dorozhnogo-dvizheniya-kartinki-dlya-detej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ezopasnost-detej.ru/images/2013/101-5-bezopasnost-dorozhnogo-dvizheniya-kartinki-dlya-detej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6165304"/>
            <a:ext cx="8458200" cy="504056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воспитатель 1 кв. категории Лосева И.В.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75" y="476673"/>
            <a:ext cx="8686800" cy="15841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правил дорожного движения</a:t>
            </a:r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5" descr="C:\Documents and Settings\Admin\Мои документы\Новая папка\bd27957ce4c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22971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C:\Documents and Settings\Admin\Мои документы\Новая папка\flicker_3.jpg"/>
          <p:cNvPicPr>
            <a:picLocks noChangeAspect="1" noChangeArrowheads="1"/>
          </p:cNvPicPr>
          <p:nvPr/>
        </p:nvPicPr>
        <p:blipFill>
          <a:blip r:embed="rId3" cstate="print"/>
          <a:srcRect t="2438" r="72942"/>
          <a:stretch>
            <a:fillRect/>
          </a:stretch>
        </p:blipFill>
        <p:spPr bwMode="auto">
          <a:xfrm>
            <a:off x="613656" y="2695848"/>
            <a:ext cx="13716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C:\Documents and Settings\Admin\Мои документы\Новая папка\po-PDD5.jpg"/>
          <p:cNvPicPr>
            <a:picLocks noChangeAspect="1" noChangeArrowheads="1"/>
          </p:cNvPicPr>
          <p:nvPr/>
        </p:nvPicPr>
        <p:blipFill>
          <a:blip r:embed="rId4" cstate="print"/>
          <a:srcRect l="56873" t="58728" r="15553"/>
          <a:stretch>
            <a:fillRect/>
          </a:stretch>
        </p:blipFill>
        <p:spPr bwMode="auto">
          <a:xfrm>
            <a:off x="6588224" y="3713435"/>
            <a:ext cx="14287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85750" y="68263"/>
            <a:ext cx="8572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Ходить нужно только по тротуарам, а если тротуара нет, надо идти навстречу движению по обочине или краю дороги. Тогда не только водитель видит тебя издали, но и ты видишь приближающуюся машину.</a:t>
            </a:r>
          </a:p>
        </p:txBody>
      </p:sp>
      <p:pic>
        <p:nvPicPr>
          <p:cNvPr id="21507" name="Рисунок 2" descr="Безопасность дорожного движения для детей в картинках. Обочина за город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 b="4082"/>
          <a:stretch>
            <a:fillRect/>
          </a:stretch>
        </p:blipFill>
        <p:spPr bwMode="auto">
          <a:xfrm>
            <a:off x="142875" y="1428750"/>
            <a:ext cx="40719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Documents and Settings\Admin\Мои документы\Новая папка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2786063"/>
            <a:ext cx="45624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Documents and Settings\Admin\Мои документы\Новая папка\89557690_pred05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50260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285875" y="285750"/>
            <a:ext cx="750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возле перекрестка ты дорогу перешел,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цвета у светофора нужно помнить хорошо!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5214938" y="1785938"/>
            <a:ext cx="3500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Если красный свет горит,  </a:t>
            </a:r>
          </a:p>
          <a:p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это значит, путь закрыт!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071938" y="3214688"/>
            <a:ext cx="3357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– подожди чуть -  чуть, </a:t>
            </a:r>
          </a:p>
          <a:p>
            <a:r>
              <a:rPr 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Будь готов продолжить путь!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71688" y="4857750"/>
            <a:ext cx="3357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зеленый свет горит </a:t>
            </a:r>
          </a:p>
          <a:p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Это значит путь открыт!</a:t>
            </a:r>
          </a:p>
        </p:txBody>
      </p:sp>
      <p:pic>
        <p:nvPicPr>
          <p:cNvPr id="22535" name="Рисунок 9" descr="C:\Documents and Settings\Admin\Мои документы\Новая папка\po-PDD5.jpg"/>
          <p:cNvPicPr>
            <a:picLocks noChangeAspect="1" noChangeArrowheads="1"/>
          </p:cNvPicPr>
          <p:nvPr/>
        </p:nvPicPr>
        <p:blipFill>
          <a:blip r:embed="rId3" cstate="print"/>
          <a:srcRect l="2406" t="58807" r="73351" b="3787"/>
          <a:stretch>
            <a:fillRect/>
          </a:stretch>
        </p:blipFill>
        <p:spPr bwMode="auto">
          <a:xfrm>
            <a:off x="3286125" y="1428750"/>
            <a:ext cx="14382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0" descr="C:\Documents and Settings\Admin\Мои документы\Новая папка\po-PDD5.jpg"/>
          <p:cNvPicPr>
            <a:picLocks noChangeAspect="1" noChangeArrowheads="1"/>
          </p:cNvPicPr>
          <p:nvPr/>
        </p:nvPicPr>
        <p:blipFill>
          <a:blip r:embed="rId3" cstate="print"/>
          <a:srcRect l="29539" t="58807" r="46182" b="4016"/>
          <a:stretch>
            <a:fillRect/>
          </a:stretch>
        </p:blipFill>
        <p:spPr bwMode="auto">
          <a:xfrm>
            <a:off x="7429500" y="3000375"/>
            <a:ext cx="1441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1" descr="C:\Documents and Settings\Admin\Мои документы\Новая папка\po-PDD5.jpg"/>
          <p:cNvPicPr>
            <a:picLocks noChangeAspect="1" noChangeArrowheads="1"/>
          </p:cNvPicPr>
          <p:nvPr/>
        </p:nvPicPr>
        <p:blipFill>
          <a:blip r:embed="rId3" cstate="print"/>
          <a:srcRect l="57314" t="58807" r="15054" b="2419"/>
          <a:stretch>
            <a:fillRect/>
          </a:stretch>
        </p:blipFill>
        <p:spPr bwMode="auto">
          <a:xfrm>
            <a:off x="5500688" y="4857750"/>
            <a:ext cx="16398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Admin\Мои документы\Новая папка\7.jpg"/>
          <p:cNvPicPr>
            <a:picLocks noChangeAspect="1" noChangeArrowheads="1"/>
          </p:cNvPicPr>
          <p:nvPr/>
        </p:nvPicPr>
        <p:blipFill>
          <a:blip r:embed="rId2" cstate="print"/>
          <a:srcRect t="12802"/>
          <a:stretch>
            <a:fillRect/>
          </a:stretch>
        </p:blipFill>
        <p:spPr bwMode="auto">
          <a:xfrm>
            <a:off x="360702" y="479059"/>
            <a:ext cx="4427321" cy="266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Admin\Мои документы\Новая папка\8.jpg"/>
          <p:cNvPicPr>
            <a:picLocks noChangeAspect="1" noChangeArrowheads="1"/>
          </p:cNvPicPr>
          <p:nvPr/>
        </p:nvPicPr>
        <p:blipFill>
          <a:blip r:embed="rId3" cstate="print"/>
          <a:srcRect t="12517"/>
          <a:stretch>
            <a:fillRect/>
          </a:stretch>
        </p:blipFill>
        <p:spPr bwMode="auto">
          <a:xfrm>
            <a:off x="4000500" y="3501008"/>
            <a:ext cx="4826891" cy="304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5786438" y="642938"/>
            <a:ext cx="2928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Выходя из автобуса, не обходи его ни спереди, ни сзади.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опасно!</a:t>
            </a:r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357188" y="4714875"/>
            <a:ext cx="3643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 выхода из автобуса переходи дорогу по  пешеходному переходу.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Admin\Мои документы\Новая папка\9.jpg"/>
          <p:cNvPicPr>
            <a:picLocks noChangeAspect="1" noChangeArrowheads="1"/>
          </p:cNvPicPr>
          <p:nvPr/>
        </p:nvPicPr>
        <p:blipFill>
          <a:blip r:embed="rId2" cstate="print"/>
          <a:srcRect t="13445"/>
          <a:stretch>
            <a:fillRect/>
          </a:stretch>
        </p:blipFill>
        <p:spPr bwMode="auto">
          <a:xfrm>
            <a:off x="2095994" y="1988840"/>
            <a:ext cx="523776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928688" y="571500"/>
            <a:ext cx="75723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перебегай дорогу, где попало, даже если ты очень спешишь или тебя зовет друг.</a:t>
            </a:r>
          </a:p>
          <a:p>
            <a:pPr algn="ctr"/>
            <a:endParaRPr lang="ru-RU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ДОЙДИ ДО ПЕШЕХОДНОГО ПЕРЕХОДА.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Новая папка\1988899-c953af6b5e3d5e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43314"/>
            <a:ext cx="4643445" cy="25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357313" y="230188"/>
            <a:ext cx="7000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Ждать автобус, троллейбус, трамвай, такси нужно на специальных посадочных площадках, а там, где их нет, - на тротуарах ( обочине дороги).</a:t>
            </a:r>
            <a:endParaRPr 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Мои документы\Новая папка\16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703" y="3429000"/>
            <a:ext cx="4523730" cy="316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Documents and Settings\Admin\Мои документы\Новая папка\1988902-3f1ea75a5dcf5d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14313"/>
            <a:ext cx="4548188" cy="30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285750" y="214313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в автобусе.</a:t>
            </a: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357188" y="1643063"/>
            <a:ext cx="342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Вова в автобусе сидел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 окошко всё глядел.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Рядом тетя стояла,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Сумку полную держала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Вова сильный, и большой,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Место тете дорогой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Уступить не захотел.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Она стояла, он сидел.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Вову грустно и обидно,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Старших надо уважать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места им уступать.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Мои документы\Новая папка\0027-038-Dvizhenie-avtomobi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4608512" cy="350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Documents and Settings\Admin\Мои документы\Новая папка\0028-039-Dvizhenie-avtomobil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64551"/>
            <a:ext cx="4323109" cy="30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4529138"/>
            <a:ext cx="4071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детям ездить на транспорте без родителей,</a:t>
            </a:r>
          </a:p>
          <a:p>
            <a:pPr algn="just" eaLnBrk="0" hangingPunct="0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сопровождения взрослых.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786313" y="625475"/>
            <a:ext cx="4143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высовываться и выставлять руки в открытые окна и двери.</a:t>
            </a:r>
          </a:p>
          <a:p>
            <a:pPr algn="just" eaLnBrk="0" hangingPunct="0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стоять у дверей.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Мои документы\Новая папка\0028-040-Dvizhenie-avtomobi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85750"/>
            <a:ext cx="43576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Admin\Мои документы\Новая папка\1315222063_pravila-etiketa-dlya-samyx-malenkix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33123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5072063" y="0"/>
            <a:ext cx="3786187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Саша мороженое ел,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Прямо с ним в автобус сел.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Там мороженое тает,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соседей попадает.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Вдруг шофёр затормозил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стаканчик уронил -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брызги полетели!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Пассажиры обомлели.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хочу к вам обратиться: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Чтобы так не осрамиться,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 с мороженым в салон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входи, спрячь его и подожди!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00063" y="4356100"/>
            <a:ext cx="400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от сиденья отойдем в сторонку,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Уступим место пожилым, маме и ребенку.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 descr="Img src= 1 html m156159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3000375"/>
            <a:ext cx="15716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 descr="Правила дорожного движение онлайн - Журнал ав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4929188"/>
            <a:ext cx="15001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ЗОВ - ПДД Украины 2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000375"/>
            <a:ext cx="15001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Дорожные знаки &quot; ДЕТса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857250"/>
            <a:ext cx="1711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Ответы@Mail.Ru: какой знак сущ. для водителей установленный перед пеш. ход?"/>
          <p:cNvPicPr>
            <a:picLocks noChangeAspect="1" noChangeArrowheads="1"/>
          </p:cNvPicPr>
          <p:nvPr/>
        </p:nvPicPr>
        <p:blipFill>
          <a:blip r:embed="rId6" cstate="print"/>
          <a:srcRect l="12500" t="11667" r="17188" b="14999"/>
          <a:stretch>
            <a:fillRect/>
          </a:stretch>
        </p:blipFill>
        <p:spPr bwMode="auto">
          <a:xfrm>
            <a:off x="501650" y="1071563"/>
            <a:ext cx="1498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Санкт-Петербург 2010 Цел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8" y="4929188"/>
            <a:ext cx="17859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" descr="Traffic Sign, Road Sign, Shield - Free image - 66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5000625"/>
            <a:ext cx="16367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3" descr="Наши образцы Исков по отмене штрафов - Автомобильный форум - Форум Днепродзержинска. Событие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2714625"/>
            <a:ext cx="16414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3"/>
          <p:cNvSpPr>
            <a:spLocks noChangeArrowheads="1"/>
          </p:cNvSpPr>
          <p:nvPr/>
        </p:nvSpPr>
        <p:spPr bwMode="auto">
          <a:xfrm>
            <a:off x="1214438" y="142875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Детям знать положено знаки все дорожные!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Ты, дружок доверься им: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БУДЕШЬ ЦЕЛ И НЕВРЕДИМ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11" name="Picture 15" descr="https://upload.wikimedia.org/wikipedia/commons/thumb/a/a9/4.5.1_Russian_road_sign.svg/700px-4.5.1_Russian_road_sign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50" y="785813"/>
            <a:ext cx="1692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Прямоугольник 11"/>
          <p:cNvSpPr>
            <a:spLocks noChangeArrowheads="1"/>
          </p:cNvSpPr>
          <p:nvPr/>
        </p:nvSpPr>
        <p:spPr bwMode="auto">
          <a:xfrm>
            <a:off x="4095750" y="6429375"/>
            <a:ext cx="952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«Дети»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9" name="Прямоугольник 12"/>
          <p:cNvSpPr>
            <a:spLocks noChangeArrowheads="1"/>
          </p:cNvSpPr>
          <p:nvPr/>
        </p:nvSpPr>
        <p:spPr bwMode="auto">
          <a:xfrm>
            <a:off x="7358063" y="4286250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«Въезд запрещен»</a:t>
            </a:r>
          </a:p>
        </p:txBody>
      </p:sp>
      <p:sp>
        <p:nvSpPr>
          <p:cNvPr id="29710" name="Прямоугольник 13"/>
          <p:cNvSpPr>
            <a:spLocks noChangeArrowheads="1"/>
          </p:cNvSpPr>
          <p:nvPr/>
        </p:nvSpPr>
        <p:spPr bwMode="auto">
          <a:xfrm>
            <a:off x="7429500" y="6215063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«Велосипедная дорожка»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14"/>
          <p:cNvSpPr>
            <a:spLocks noChangeArrowheads="1"/>
          </p:cNvSpPr>
          <p:nvPr/>
        </p:nvSpPr>
        <p:spPr bwMode="auto">
          <a:xfrm>
            <a:off x="214313" y="2571750"/>
            <a:ext cx="2643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«Пешеходный переход»</a:t>
            </a:r>
          </a:p>
        </p:txBody>
      </p:sp>
      <p:sp>
        <p:nvSpPr>
          <p:cNvPr id="29712" name="Прямоугольник 15"/>
          <p:cNvSpPr>
            <a:spLocks noChangeArrowheads="1"/>
          </p:cNvSpPr>
          <p:nvPr/>
        </p:nvSpPr>
        <p:spPr bwMode="auto">
          <a:xfrm>
            <a:off x="3429000" y="2428875"/>
            <a:ext cx="337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«Пересечение с велосипедной дорожкой»</a:t>
            </a:r>
          </a:p>
        </p:txBody>
      </p:sp>
      <p:sp>
        <p:nvSpPr>
          <p:cNvPr id="29713" name="Прямоугольник 16"/>
          <p:cNvSpPr>
            <a:spLocks noChangeArrowheads="1"/>
          </p:cNvSpPr>
          <p:nvPr/>
        </p:nvSpPr>
        <p:spPr bwMode="auto">
          <a:xfrm>
            <a:off x="0" y="4357688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«Движение на велосипедах запрещено»</a:t>
            </a:r>
          </a:p>
        </p:txBody>
      </p:sp>
      <p:sp>
        <p:nvSpPr>
          <p:cNvPr id="29714" name="Прямоугольник 17"/>
          <p:cNvSpPr>
            <a:spLocks noChangeArrowheads="1"/>
          </p:cNvSpPr>
          <p:nvPr/>
        </p:nvSpPr>
        <p:spPr bwMode="auto">
          <a:xfrm>
            <a:off x="3214688" y="4537075"/>
            <a:ext cx="4071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«Движение пешеходов запрещено»</a:t>
            </a:r>
          </a:p>
        </p:txBody>
      </p:sp>
      <p:sp>
        <p:nvSpPr>
          <p:cNvPr id="29715" name="Прямоугольник 18"/>
          <p:cNvSpPr>
            <a:spLocks noChangeArrowheads="1"/>
          </p:cNvSpPr>
          <p:nvPr/>
        </p:nvSpPr>
        <p:spPr bwMode="auto">
          <a:xfrm>
            <a:off x="6572250" y="2357438"/>
            <a:ext cx="2428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«Пешеходная дорожка»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57188" y="139700"/>
            <a:ext cx="800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Город, в котором с тобой мы живем, </a:t>
            </a:r>
          </a:p>
          <a:p>
            <a:pPr algn="just"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Можно по праву сравнить с букварем. </a:t>
            </a:r>
          </a:p>
          <a:p>
            <a:pPr algn="just"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Вот она, азбука, над головой,</a:t>
            </a:r>
          </a:p>
          <a:p>
            <a:pPr algn="just"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Азбукой улиц, проспектов дорог</a:t>
            </a:r>
          </a:p>
          <a:p>
            <a:pPr algn="just"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Город дает нам все время урок.</a:t>
            </a:r>
          </a:p>
          <a:p>
            <a:pPr algn="just"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Азбуку города помни всегда,</a:t>
            </a:r>
          </a:p>
          <a:p>
            <a:pPr algn="just"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Чтоб не случилась с тобою беда.</a:t>
            </a:r>
          </a:p>
        </p:txBody>
      </p:sp>
      <p:pic>
        <p:nvPicPr>
          <p:cNvPr id="12291" name="Picture 4" descr="C:\Documents and Settings\Admin\Мои документы\Новая папка\25_6_2.jpg"/>
          <p:cNvPicPr>
            <a:picLocks noChangeAspect="1" noChangeArrowheads="1"/>
          </p:cNvPicPr>
          <p:nvPr/>
        </p:nvPicPr>
        <p:blipFill>
          <a:blip r:embed="rId2" cstate="print"/>
          <a:srcRect r="-987" b="55769"/>
          <a:stretch>
            <a:fillRect/>
          </a:stretch>
        </p:blipFill>
        <p:spPr bwMode="auto">
          <a:xfrm>
            <a:off x="1835696" y="2924944"/>
            <a:ext cx="55721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857250" y="2643188"/>
            <a:ext cx="81072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городу, по улице не ходят просто так: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знаешь, правила, легко попасть впросак.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время будь внимательным и помни наперёд: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имеют правила шофёр и пешеход.</a:t>
            </a:r>
          </a:p>
        </p:txBody>
      </p:sp>
      <p:pic>
        <p:nvPicPr>
          <p:cNvPr id="13315" name="Picture 2" descr="C:\Documents and Settings\Admin\Мои документы\Новая папка\4706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42875"/>
            <a:ext cx="4357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00063" y="142875"/>
            <a:ext cx="82153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Опасно устраивать игры вблизи дороги, а также выбегать на проезжую часть из – за  зданий, деревьев, стоящего транспорта.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Всем ребятам надо знать, как играть и где играть. Игры прямо у дороги очень опасны для людей. Вот глупые мальчишки на троллейбусе сзади висят, люди в ужасе кричат, это ж опасно для ребят. Если троллейбус тряхнет слегка, упадет малыш, ударится наверняка. А еще сзади машины по дорогам катят шины, авто по трассе быстро мчат, могут наехать на ребят. Внимательными надо быть, чтобы себе не навредить, играйте лишь во двориках опрятных, а на дороге будьте аккуратны.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82588" y="4140200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5364" name="Picture 3" descr="C:\Documents and Settings\Admin\Мои документы\Новая папка\74692-5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501008"/>
            <a:ext cx="3929062" cy="300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Documents and Settings\Admin\Мои документы\Новая папка\208-1-pravila-dorozhnogo-dvizheniya-detyam-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4" y="3501008"/>
            <a:ext cx="3977700" cy="29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Безопасность дорожного движения картинки для детей. Мяч и дорога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 r="-2" b="4681"/>
          <a:stretch>
            <a:fillRect/>
          </a:stretch>
        </p:blipFill>
        <p:spPr bwMode="auto">
          <a:xfrm>
            <a:off x="5436096" y="1888347"/>
            <a:ext cx="3578710" cy="286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51520" y="428625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Гуляй всегда ты во дворе –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бегай на дорогу!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есть – там детворе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 места много.</a:t>
            </a:r>
          </a:p>
        </p:txBody>
      </p:sp>
      <p:pic>
        <p:nvPicPr>
          <p:cNvPr id="16388" name="Picture 2" descr="C:\Documents and Settings\Admin\Мои документы\Новая папка\330026694634_1272141389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1785919" cy="311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Documents and Settings\Admin\Мои документы\Новая папка\268756166618.jpg"/>
          <p:cNvPicPr>
            <a:picLocks noChangeAspect="1" noChangeArrowheads="1"/>
          </p:cNvPicPr>
          <p:nvPr/>
        </p:nvPicPr>
        <p:blipFill>
          <a:blip r:embed="rId5" cstate="print"/>
          <a:srcRect t="6522"/>
          <a:stretch>
            <a:fillRect/>
          </a:stretch>
        </p:blipFill>
        <p:spPr bwMode="auto">
          <a:xfrm>
            <a:off x="1115616" y="3933056"/>
            <a:ext cx="3672408" cy="250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Очень опасно играть возле проезжей части. Играть надо во дворе или на стадионе, а особенно с мячом, который может легко укатиться под машину.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выбегать на проезжую часть – это очень опасно.</a:t>
            </a:r>
          </a:p>
        </p:txBody>
      </p:sp>
      <p:pic>
        <p:nvPicPr>
          <p:cNvPr id="17411" name="Рисунок 3" descr="Безопасность дорожного движения для детей в картинках. Игры у дороги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 r="-2" b="3442"/>
          <a:stretch>
            <a:fillRect/>
          </a:stretch>
        </p:blipFill>
        <p:spPr bwMode="auto">
          <a:xfrm>
            <a:off x="1489063" y="1681163"/>
            <a:ext cx="6308750" cy="449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857250" y="79375"/>
            <a:ext cx="7072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Пересекать проезжую часть разрешается по пешеходным переходам и на перекрестках по линии тротуаров или обочин.</a:t>
            </a:r>
          </a:p>
          <a:p>
            <a:pPr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Через дорогу правильно мы ходим. Когда мы к краешку её подходим, то смотрим мы всегда налево, и если нет машин, то идем смело. Как мы дошли до половины зебры, то смотрим мы направо, если дорога свободна, то идем дальше.</a:t>
            </a:r>
          </a:p>
        </p:txBody>
      </p:sp>
      <p:pic>
        <p:nvPicPr>
          <p:cNvPr id="18435" name="Рисунок 2" descr="Безопасность дорожного движения картинки для детей. Переход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 r="-2" b="2083"/>
          <a:stretch>
            <a:fillRect/>
          </a:stretch>
        </p:blipFill>
        <p:spPr bwMode="auto">
          <a:xfrm>
            <a:off x="1500188" y="2714625"/>
            <a:ext cx="42148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6357938" y="3786188"/>
            <a:ext cx="2428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Дорога не тропинка, дорога не канава….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Сперва смотри налево, потом смотри направо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786313" y="357188"/>
            <a:ext cx="3286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подземный переход, безопасный очень ход. По нему идем всегда мы: папы, дети и их мамы.</a:t>
            </a:r>
          </a:p>
        </p:txBody>
      </p:sp>
      <p:pic>
        <p:nvPicPr>
          <p:cNvPr id="19459" name="Рисунок 2" descr="Подземный переход. Картинки о безопасности дорожного движения для детей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 b="3252"/>
          <a:stretch>
            <a:fillRect/>
          </a:stretch>
        </p:blipFill>
        <p:spPr bwMode="auto">
          <a:xfrm>
            <a:off x="285750" y="214313"/>
            <a:ext cx="37147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Надземный переход. Безопасность дорожного движения картинки для детей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 cstate="print"/>
          <a:srcRect b="3773"/>
          <a:stretch>
            <a:fillRect/>
          </a:stretch>
        </p:blipFill>
        <p:spPr bwMode="auto">
          <a:xfrm>
            <a:off x="4929188" y="3571875"/>
            <a:ext cx="40719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785813" y="4071938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Есть наземный переход, по нему всегда иди. Помни каждый пешеход, избежишь тогда беды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!</a:t>
            </a:r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Безопасность дорожного движения картинки для детей. Ходи по зебре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 b="3731"/>
          <a:stretch>
            <a:fillRect/>
          </a:stretch>
        </p:blipFill>
        <p:spPr bwMode="auto">
          <a:xfrm>
            <a:off x="142875" y="214313"/>
            <a:ext cx="4500563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5072063" y="1000125"/>
            <a:ext cx="357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Нельзя переходить дорогу в неположенном месте</a:t>
            </a:r>
          </a:p>
        </p:txBody>
      </p:sp>
      <p:pic>
        <p:nvPicPr>
          <p:cNvPr id="20484" name="Picture 5" descr="C:\Documents and Settings\Admin\Мои документы\Новая папка\12.jpg"/>
          <p:cNvPicPr>
            <a:picLocks noChangeAspect="1" noChangeArrowheads="1"/>
          </p:cNvPicPr>
          <p:nvPr/>
        </p:nvPicPr>
        <p:blipFill>
          <a:blip r:embed="rId4" cstate="print"/>
          <a:srcRect t="13373"/>
          <a:stretch>
            <a:fillRect/>
          </a:stretch>
        </p:blipFill>
        <p:spPr bwMode="auto">
          <a:xfrm>
            <a:off x="4071938" y="3714750"/>
            <a:ext cx="49434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285750" y="428625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нет пешеходного перехода, дорогу разрешается              переходить там, где она рассматривается в обе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1105</TotalTime>
  <Words>553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Путешествие в страну правил дорожного движения.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123</cp:revision>
  <dcterms:created xsi:type="dcterms:W3CDTF">2008-09-18T16:18:10Z</dcterms:created>
  <dcterms:modified xsi:type="dcterms:W3CDTF">2020-11-12T13:52:15Z</dcterms:modified>
</cp:coreProperties>
</file>