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9" r:id="rId8"/>
    <p:sldId id="263" r:id="rId9"/>
    <p:sldId id="264" r:id="rId10"/>
    <p:sldId id="265" r:id="rId11"/>
    <p:sldId id="30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1" r:id="rId42"/>
    <p:sldId id="297" r:id="rId43"/>
    <p:sldId id="298" r:id="rId44"/>
    <p:sldId id="302" r:id="rId45"/>
    <p:sldId id="30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4D18-F375-4309-9802-061803C7A1D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CD0E-D972-4DC2-955D-E9A81D05F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4D18-F375-4309-9802-061803C7A1D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CD0E-D972-4DC2-955D-E9A81D05F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4D18-F375-4309-9802-061803C7A1D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CD0E-D972-4DC2-955D-E9A81D05F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4D18-F375-4309-9802-061803C7A1D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CD0E-D972-4DC2-955D-E9A81D05F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4D18-F375-4309-9802-061803C7A1D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CD0E-D972-4DC2-955D-E9A81D05F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4D18-F375-4309-9802-061803C7A1D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CD0E-D972-4DC2-955D-E9A81D05F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4D18-F375-4309-9802-061803C7A1D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CD0E-D972-4DC2-955D-E9A81D05F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4D18-F375-4309-9802-061803C7A1D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CD0E-D972-4DC2-955D-E9A81D05F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4D18-F375-4309-9802-061803C7A1D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CD0E-D972-4DC2-955D-E9A81D05F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4D18-F375-4309-9802-061803C7A1D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CD0E-D972-4DC2-955D-E9A81D05F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4D18-F375-4309-9802-061803C7A1D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CD0E-D972-4DC2-955D-E9A81D05F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D4D18-F375-4309-9802-061803C7A1D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7CD0E-D972-4DC2-955D-E9A81D05F5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470025"/>
          </a:xfrm>
        </p:spPr>
        <p:txBody>
          <a:bodyPr/>
          <a:lstStyle/>
          <a:p>
            <a:r>
              <a:rPr lang="ru-RU" dirty="0" smtClean="0"/>
              <a:t>«Как хорошо у нас в детском саду!»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avatars.mds.yandex.net/get-altay/467304/2a0000015e615c8d37c239e82158d2ad14ae/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77686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ekb-top.ru/images/2019/08/28/652376/povar-nana_85186584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280920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Методист (Дина Николаевна</a:t>
            </a:r>
            <a:br>
              <a:rPr lang="ru-RU" dirty="0" smtClean="0"/>
            </a:br>
            <a:r>
              <a:rPr lang="ru-RU" dirty="0" smtClean="0"/>
              <a:t>Елена Станиславовна)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s://avt-9.foto.mail.ru/mail/rmometodist/_avatar180?1494951076&amp;mrim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Инструктор по физкультуре</a:t>
            </a:r>
            <a:br>
              <a:rPr lang="ru-RU" dirty="0" smtClean="0"/>
            </a:br>
            <a:r>
              <a:rPr lang="ru-RU" dirty="0" smtClean="0"/>
              <a:t>(Ирина Владимировна)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86sov-ulibka.caduk.ru/images/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06489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Кастелянша</a:t>
            </a:r>
            <a:br>
              <a:rPr lang="ru-RU" dirty="0" smtClean="0"/>
            </a:br>
            <a:r>
              <a:rPr lang="ru-RU" dirty="0" smtClean="0"/>
              <a:t>(Зоя Геннадьевна)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s://img1.okidoker.com/c/6/5/4/554021/7721056/1661551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02" y="1628800"/>
            <a:ext cx="8595469" cy="5229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ages.myshared.ru/19/1235014/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49694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Дворник (Сергей Геннадьевич)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s://kirov-portal.ru/upload/original/blog/3bb/3bbdd2cf08d3088a3d74b511449ab6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28092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Сторож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3554" name="Picture 2" descr="https://cache3.youla.io/files/images/780_780/5d/7e/5d7e540d76bdc250af3a2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61469"/>
            <a:ext cx="8424936" cy="5496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</a:t>
            </a:r>
            <a:br>
              <a:rPr lang="ru-RU" dirty="0" smtClean="0"/>
            </a:br>
            <a:r>
              <a:rPr lang="ru-RU" dirty="0" smtClean="0"/>
              <a:t>(Ирина Викторовна)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img01.kupiprodai.ru/012019/1547042098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Завхоз (</a:t>
            </a:r>
            <a:r>
              <a:rPr lang="ru-RU" dirty="0" err="1" smtClean="0"/>
              <a:t>Надия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muldakay.ucoz.ru/img2/965894-599207b105ec8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20891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Медсестра (Старшая- Елена Васильевна; Ольга Владимировна)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0482" name="Picture 2" descr="https://wordyou.ru/upkeep/uploads/2019/05/2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353"/>
            <a:ext cx="8496944" cy="5445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ОАО «РЖД» Детский сад №89 </a:t>
            </a:r>
            <a:br>
              <a:rPr lang="ru-RU" dirty="0" smtClean="0"/>
            </a:br>
            <a:r>
              <a:rPr lang="ru-RU" dirty="0" smtClean="0"/>
              <a:t>Адрес: проспект Ленина 54 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avatars.mds.yandex.net/get-altay/467304/2a0000015dcbe68059c52930011723cfe44a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ru-RU" dirty="0"/>
              <a:t>д</a:t>
            </a:r>
            <a:r>
              <a:rPr lang="ru-RU" dirty="0" smtClean="0"/>
              <a:t>етского сада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Детский сад расположен в городе Ярославле – жемчужине «Золотого кольца» древнерусских  городов, с 1000-летней историей, расположенного на «Волге широкой, на Стрелке высокой». Отсюда начинается путь к кладовым Крайнего Севера, Сибири, Дальнего Востока, идет управление сложным железнодорожным хозяйством.</a:t>
            </a:r>
          </a:p>
          <a:p>
            <a:r>
              <a:rPr lang="ru-RU" dirty="0"/>
              <a:t>Здание детского сада сдано в эксплуатацию </a:t>
            </a:r>
            <a:r>
              <a:rPr lang="ru-RU" b="1" dirty="0"/>
              <a:t>в марте 1976 года</a:t>
            </a:r>
            <a:r>
              <a:rPr lang="ru-RU" dirty="0"/>
              <a:t> как Ясли – сад №125 Северной железной дороги для комплектования детьми Ярославского </a:t>
            </a:r>
            <a:r>
              <a:rPr lang="ru-RU" dirty="0" err="1"/>
              <a:t>электоровозоремонтного</a:t>
            </a:r>
            <a:r>
              <a:rPr lang="ru-RU" dirty="0"/>
              <a:t> завода, Локомотивного и Вагонного депо станции Ярославль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детского сада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 2019</a:t>
            </a:r>
            <a:r>
              <a:rPr lang="ru-RU" dirty="0"/>
              <a:t> году был сделан косметический ремонт групповых помещений, музыкального зала, лестничных маршей, приобретена детская игровая мебель, новые шкафчики в раздевальные комнаты, обновлена посуда, обустроена территория детского сада.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Деревья и кустарники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ds05.infourok.ru/uploads/ex/05ce/000c9c75-cbafa5a1/hello_html_m691720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38274"/>
            <a:ext cx="8064896" cy="5419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xn----7sbajjgbjkg9c5aqg7hxb.xn--p1ai/wp-content/uploads/2019/06/bereza-600x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s51.radikal.ru/i133/1303/6b/2a606dec55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525000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Сирень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avatars.mds.yandex.net/get-altay/1363707/2a00000162fcf33a5cefaa21cd4514e3a0dc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7266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Черная рябина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wallpapers-fenix.eu/lar/141210/004148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Смородина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fermer.blog/media/res/9/7/5/9/5/97595.ptv7s0.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mypresentation.ru/documents/4c61beba7ec806d1eb0c5148b569e52f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all-ukraine.com.ua/cache/shaligino.-cumi-5.jpg.dbc03f2f287ff34d3a09bbc16a63af3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1484784"/>
            <a:ext cx="9540552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avatars.mds.yandex.net/get-pdb/231404/923e22c1-c4ae-46a6-a161-733b47c5b4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531440"/>
            <a:ext cx="11430000" cy="807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Красная рябина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s://sun9-41.userapi.com/c855724/v855724464/ee29f/ODVQIG4b0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s://fermer.blog/media/res/1/2/9/3/8/5/129385.pz222o.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9694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Вишня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newfs.s3.amazonaws.com/taxon-images-1000s1000/Rosaceae/prunus-cerasus-fr-ahaines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340768"/>
            <a:ext cx="9468544" cy="7319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Помещения детского сада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s://avatars.mds.yandex.net/get-altay/467304/2a0000015e615c8d37c239e82158d2ad14ae/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35292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Музыкальный зал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s://www.maam.ru/upload/blogs/detsad-1281536-1510505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2493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Спортивный зал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s://ds4simasha.educhel.ru/uploads/5000/20525/section/321220/iM7NPQRT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352928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заведующего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s://ej.by/files/405/601/det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2088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психолога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s://best-army.ru/uploads/cb501c3668b3c9c206b0a183783527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496944" cy="5050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Прачечная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s://ds05.infourok.ru/uploads/ex/136b/000172fa-a2a78abe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280920" cy="4837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s://m.severpost.ru/docs/upload/2016/10/1476165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29408"/>
            <a:ext cx="874846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Сотрудники детского сада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55341418bc55394fbe0f-65d6d0e87ce8126fb80e16752287ad6c.ssl.cf1.rackcdn.com/7dfcfabc-f62e-11e3-a5cd-08606e697fd7/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Медицинский кабинет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s://bk55.ru/fileadmin/bkinform/bk_info_66779_orig_1453776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23999"/>
            <a:ext cx="8352928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методиста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http://detsad26hab.ru/upload/iblock/ab4/ab4d1ba72a86abd840ba99a5b6338f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13690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detsad26hab.ru/upload/iblock/ab4/ab4d1ba72a86abd840ba99a5b6338f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06489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в детском саду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s://portal.iv-edu.ru/dep/mouokinrn/navoloki_mkdou5/DocLib/_w/%D1%8F%D1%81%D0%B5%D0%BB%D1%8C%D0%BD%D0%B0%D1%8F%20%D0%B3%D1%80%D1%83%D0%BF%D0%BF%D0%B0%20(%D1%81%D1%82%D1%80%D0%BE%D0%B8%D1%82%D0%B5%D0%BB%D1%8C%D0%BD%D1%8B%D0%B9%20%D1%83%D0%B3%D0%BE%D0%BB%D0%BE%D0%BA)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0891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s://www.maam.ru/upload/blogs/detsad-473429-1474137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64896" cy="4718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https://www.maam.ru/upload/blogs/detsad-473429-1474137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9288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Воспитатели (Елена Владимировна</a:t>
            </a:r>
            <a:br>
              <a:rPr lang="ru-RU" dirty="0" smtClean="0"/>
            </a:br>
            <a:r>
              <a:rPr lang="ru-RU" dirty="0" smtClean="0"/>
              <a:t>Ольга Юрьевна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34818" name="Picture 2" descr="https://st1.stblizko.ru/images/news/001/893/00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820472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Заведующая (Светлана Викторовна)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s://cloud.prezentacii.org/18/08/68301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36" y="1340768"/>
            <a:ext cx="9152335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Логопед(Татьяна Владимировна)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://ds240.a42.ru/assets/images/240/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8820472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Музыкальный руководитель </a:t>
            </a:r>
            <a:br>
              <a:rPr lang="ru-RU" dirty="0" smtClean="0"/>
            </a:br>
            <a:r>
              <a:rPr lang="ru-RU" dirty="0" smtClean="0"/>
              <a:t>(Ольга Валентиновна)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s://present5.com/presentforday2/20170111/avtomatizaciya_zvuka_sh_v_slogah_i_slovah_%E2%80%94_kopiya_images/avtomatizaciya_zvuka_sh_v_slogah_i_slovah_%E2%80%94_kopiya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5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Помощница воспитателя</a:t>
            </a:r>
            <a:br>
              <a:rPr lang="ru-RU" dirty="0" smtClean="0"/>
            </a:br>
            <a:r>
              <a:rPr lang="ru-RU" dirty="0" smtClean="0"/>
              <a:t>(Елена Александровна)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s://cache3.youla.io/files/images/780_780/5d/14/5d146187dbdf0f9882090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126</Words>
  <Application>Microsoft Office PowerPoint</Application>
  <PresentationFormat>Экран (4:3)</PresentationFormat>
  <Paragraphs>47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«Как хорошо у нас в детском саду!»</vt:lpstr>
      <vt:lpstr>ОАО «РЖД» Детский сад №89  Адрес: проспект Ленина 54 А</vt:lpstr>
      <vt:lpstr>Слайд 3</vt:lpstr>
      <vt:lpstr>Сотрудники детского сада</vt:lpstr>
      <vt:lpstr>Воспитатели (Елена Владимировна Ольга Юрьевна</vt:lpstr>
      <vt:lpstr>Заведующая (Светлана Викторовна)</vt:lpstr>
      <vt:lpstr>Логопед(Татьяна Владимировна)</vt:lpstr>
      <vt:lpstr>Музыкальный руководитель  (Ольга Валентиновна)</vt:lpstr>
      <vt:lpstr>Помощница воспитателя (Елена Александровна)</vt:lpstr>
      <vt:lpstr>Повар</vt:lpstr>
      <vt:lpstr>Методист (Дина Николаевна Елена Станиславовна)</vt:lpstr>
      <vt:lpstr>Инструктор по физкультуре (Ирина Владимировна)</vt:lpstr>
      <vt:lpstr>Кастелянша (Зоя Геннадьевна)</vt:lpstr>
      <vt:lpstr>Прачка</vt:lpstr>
      <vt:lpstr>Дворник (Сергей Геннадьевич)</vt:lpstr>
      <vt:lpstr>Сторож</vt:lpstr>
      <vt:lpstr>Психолог (Ирина Викторовна)</vt:lpstr>
      <vt:lpstr>Завхоз (Надия)</vt:lpstr>
      <vt:lpstr>Медсестра (Старшая- Елена Васильевна; Ольга Владимировна)</vt:lpstr>
      <vt:lpstr>История детского сада</vt:lpstr>
      <vt:lpstr>История детского сада</vt:lpstr>
      <vt:lpstr>Деревья и кустарники</vt:lpstr>
      <vt:lpstr>Береза</vt:lpstr>
      <vt:lpstr>Тополь</vt:lpstr>
      <vt:lpstr>Сирень</vt:lpstr>
      <vt:lpstr>Черная рябина</vt:lpstr>
      <vt:lpstr>Смородина</vt:lpstr>
      <vt:lpstr>Туя</vt:lpstr>
      <vt:lpstr>Клен</vt:lpstr>
      <vt:lpstr>Красная рябина</vt:lpstr>
      <vt:lpstr>Ель</vt:lpstr>
      <vt:lpstr>Вишня</vt:lpstr>
      <vt:lpstr>Помещения детского сада</vt:lpstr>
      <vt:lpstr>Музыкальный зал</vt:lpstr>
      <vt:lpstr>Спортивный зал</vt:lpstr>
      <vt:lpstr>Кабинет заведующего</vt:lpstr>
      <vt:lpstr>Кабинет психолога</vt:lpstr>
      <vt:lpstr>Прачечная</vt:lpstr>
      <vt:lpstr>Кухня</vt:lpstr>
      <vt:lpstr>Медицинский кабинет</vt:lpstr>
      <vt:lpstr>Кабинет методиста</vt:lpstr>
      <vt:lpstr>Группа</vt:lpstr>
      <vt:lpstr>Игры в детском саду</vt:lpstr>
      <vt:lpstr>Игры</vt:lpstr>
      <vt:lpstr>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хорошо у нас в детском саду!»</dc:title>
  <dc:creator>пк</dc:creator>
  <cp:lastModifiedBy>пк</cp:lastModifiedBy>
  <cp:revision>49</cp:revision>
  <dcterms:created xsi:type="dcterms:W3CDTF">2020-10-02T09:38:07Z</dcterms:created>
  <dcterms:modified xsi:type="dcterms:W3CDTF">2020-10-02T17:37:57Z</dcterms:modified>
</cp:coreProperties>
</file>