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2" r:id="rId3"/>
    <p:sldId id="259" r:id="rId4"/>
    <p:sldId id="286" r:id="rId5"/>
    <p:sldId id="263" r:id="rId6"/>
    <p:sldId id="264" r:id="rId7"/>
    <p:sldId id="265" r:id="rId8"/>
    <p:sldId id="267" r:id="rId9"/>
    <p:sldId id="277" r:id="rId10"/>
    <p:sldId id="284" r:id="rId11"/>
    <p:sldId id="278" r:id="rId12"/>
    <p:sldId id="28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21.wdp"/><Relationship Id="rId7" Type="http://schemas.microsoft.com/office/2007/relationships/hdphoto" Target="../media/hdphoto2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microsoft.com/office/2007/relationships/hdphoto" Target="../media/hdphoto25.wdp"/><Relationship Id="rId5" Type="http://schemas.microsoft.com/office/2007/relationships/hdphoto" Target="../media/hdphoto22.wdp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microsoft.com/office/2007/relationships/hdphoto" Target="../media/hdphoto2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microsoft.com/office/2007/relationships/hdphoto" Target="../media/hdphoto31.wdp"/><Relationship Id="rId3" Type="http://schemas.microsoft.com/office/2007/relationships/hdphoto" Target="../media/hdphoto26.wdp"/><Relationship Id="rId7" Type="http://schemas.microsoft.com/office/2007/relationships/hdphoto" Target="../media/hdphoto28.wdp"/><Relationship Id="rId12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microsoft.com/office/2007/relationships/hdphoto" Target="../media/hdphoto30.wdp"/><Relationship Id="rId5" Type="http://schemas.microsoft.com/office/2007/relationships/hdphoto" Target="../media/hdphoto27.wdp"/><Relationship Id="rId15" Type="http://schemas.microsoft.com/office/2007/relationships/hdphoto" Target="../media/hdphoto32.wdp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microsoft.com/office/2007/relationships/hdphoto" Target="../media/hdphoto29.wdp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3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4.wdp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microsoft.com/office/2007/relationships/hdphoto" Target="../media/hdphoto1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15.png"/><Relationship Id="rId14" Type="http://schemas.microsoft.com/office/2007/relationships/hdphoto" Target="../media/hdphoto1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20.png"/><Relationship Id="rId4" Type="http://schemas.microsoft.com/office/2007/relationships/hdphoto" Target="../media/hdphoto1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7.wdp"/><Relationship Id="rId5" Type="http://schemas.openxmlformats.org/officeDocument/2006/relationships/image" Target="../media/image24.png"/><Relationship Id="rId10" Type="http://schemas.microsoft.com/office/2007/relationships/hdphoto" Target="../media/hdphoto19.wdp"/><Relationship Id="rId4" Type="http://schemas.microsoft.com/office/2007/relationships/hdphoto" Target="../media/hdphoto16.wdp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0.wdp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1\Desktop\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8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" y="1562100"/>
            <a:ext cx="8086725" cy="3733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1331640" y="1916832"/>
            <a:ext cx="40025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latin typeface="Monotype Corsiva" pitchFamily="66" charset="0"/>
                <a:cs typeface="Times New Roman" pitchFamily="18" charset="0"/>
              </a:rPr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9181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59874" y="218340"/>
            <a:ext cx="8136904" cy="417646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1111\Desktop\юю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6178" y="836712"/>
            <a:ext cx="189547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1111\Desktop\юю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9133" y="1124744"/>
            <a:ext cx="189547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1111\Desktop\юю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86043">
            <a:off x="322405" y="1893987"/>
            <a:ext cx="189547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1111\Desktop\юю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732240" y="620688"/>
            <a:ext cx="2515146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1111\Desktop\юю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720" y="-32458"/>
            <a:ext cx="189547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1111\Desktop\юю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1268760"/>
            <a:ext cx="1920949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111\Desktop\img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69231" l="0" r="90000">
                        <a14:foregroundMark x1="18800" y1="57023" x2="18800" y2="57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30072"/>
          <a:stretch/>
        </p:blipFill>
        <p:spPr bwMode="auto">
          <a:xfrm flipH="1">
            <a:off x="2513195" y="1815054"/>
            <a:ext cx="1360657" cy="103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1111\Desktop\img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82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604" y="5109666"/>
            <a:ext cx="1287336" cy="153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1111\Desktop\img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69231" l="0" r="90000">
                        <a14:foregroundMark x1="18800" y1="57023" x2="18800" y2="57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30072"/>
          <a:stretch/>
        </p:blipFill>
        <p:spPr bwMode="auto">
          <a:xfrm>
            <a:off x="4521457" y="2317757"/>
            <a:ext cx="1231631" cy="103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1111\Desktop\img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69231" l="0" r="90000">
                        <a14:foregroundMark x1="18800" y1="57023" x2="18800" y2="57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30072"/>
          <a:stretch/>
        </p:blipFill>
        <p:spPr bwMode="auto">
          <a:xfrm>
            <a:off x="4611630" y="697288"/>
            <a:ext cx="1231631" cy="103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1111\Desktop\img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82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4525" y="4304431"/>
            <a:ext cx="1287336" cy="153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564957" y="5889463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5</a:t>
            </a:r>
            <a:r>
              <a:rPr lang="ru-RU" sz="3200" b="1" dirty="0" smtClean="0"/>
              <a:t> </a:t>
            </a:r>
            <a:r>
              <a:rPr lang="ru-RU" sz="3200" b="1" dirty="0"/>
              <a:t>-</a:t>
            </a:r>
            <a:r>
              <a:rPr lang="ru-RU" sz="3200" b="1" dirty="0" smtClean="0"/>
              <a:t> </a:t>
            </a:r>
            <a:r>
              <a:rPr lang="ru-RU" sz="3200" b="1" dirty="0"/>
              <a:t>2</a:t>
            </a:r>
            <a:r>
              <a:rPr lang="ru-RU" sz="3200" b="1" dirty="0" smtClean="0"/>
              <a:t> = 3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97984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1111\Desktop\ю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70" l="3371" r="898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573596" y="3345216"/>
            <a:ext cx="1513580" cy="147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1111\Desktop\ю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70" l="3371" r="898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893348"/>
            <a:ext cx="1329121" cy="160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1111\Desktop\ю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070" l="3371" r="898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7111" y="4058093"/>
            <a:ext cx="1218523" cy="147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1111\Desktop\ю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070" l="3371" r="898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2556792" y="3421537"/>
            <a:ext cx="1445773" cy="147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627322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4</a:t>
            </a:r>
            <a:r>
              <a:rPr lang="ru-RU" sz="3200" b="1" dirty="0" smtClean="0"/>
              <a:t> + 1 = 5</a:t>
            </a:r>
            <a:endParaRPr lang="ru-RU" sz="3200" b="1" dirty="0"/>
          </a:p>
        </p:txBody>
      </p:sp>
      <p:pic>
        <p:nvPicPr>
          <p:cNvPr id="1026" name="Picture 2" descr="C:\Users\1111\Desktop\i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240736" y="-531440"/>
            <a:ext cx="4654449" cy="493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1111\Desktop\ю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070" l="3371" r="898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025" y="2780928"/>
            <a:ext cx="2114748" cy="255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111\Desktop\i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13" b="100000" l="0" r="100000">
                        <a14:foregroundMark x1="38188" y1="90313" x2="38188" y2="90313"/>
                        <a14:foregroundMark x1="21359" y1="73125" x2="21359" y2="73125"/>
                        <a14:foregroundMark x1="11003" y1="68438" x2="11003" y2="68438"/>
                        <a14:foregroundMark x1="12298" y1="59688" x2="12298" y2="59688"/>
                        <a14:foregroundMark x1="6149" y1="55937" x2="6149" y2="55937"/>
                        <a14:foregroundMark x1="11003" y1="47188" x2="11003" y2="47188"/>
                        <a14:foregroundMark x1="3883" y1="38750" x2="3883" y2="38750"/>
                        <a14:foregroundMark x1="13592" y1="41563" x2="13592" y2="41563"/>
                        <a14:foregroundMark x1="14239" y1="31563" x2="14239" y2="31563"/>
                        <a14:foregroundMark x1="17476" y1="21563" x2="17476" y2="21563"/>
                        <a14:foregroundMark x1="38835" y1="9375" x2="38835" y2="9375"/>
                        <a14:foregroundMark x1="48220" y1="5313" x2="48220" y2="5313"/>
                        <a14:foregroundMark x1="60518" y1="5313" x2="60518" y2="5313"/>
                        <a14:foregroundMark x1="73786" y1="14063" x2="73786" y2="14063"/>
                        <a14:foregroundMark x1="80583" y1="20313" x2="80583" y2="20313"/>
                        <a14:foregroundMark x1="90615" y1="27187" x2="90615" y2="27187"/>
                        <a14:foregroundMark x1="67961" y1="84375" x2="67961" y2="84375"/>
                        <a14:foregroundMark x1="59547" y1="67188" x2="59547" y2="67188"/>
                        <a14:foregroundMark x1="73139" y1="95938" x2="73139" y2="95938"/>
                        <a14:foregroundMark x1="90939" y1="96250" x2="90939" y2="96250"/>
                        <a14:foregroundMark x1="97087" y1="96250" x2="97087" y2="96250"/>
                        <a14:backgroundMark x1="59871" y1="21875" x2="59871" y2="21875"/>
                        <a14:backgroundMark x1="52751" y1="27187" x2="52751" y2="27187"/>
                        <a14:backgroundMark x1="82848" y1="33750" x2="82848" y2="33750"/>
                        <a14:backgroundMark x1="77670" y1="35625" x2="77670" y2="35625"/>
                        <a14:backgroundMark x1="68932" y1="27187" x2="68932" y2="27187"/>
                        <a14:backgroundMark x1="76375" y1="44063" x2="76375" y2="44063"/>
                        <a14:backgroundMark x1="78641" y1="52812" x2="78641" y2="52812"/>
                        <a14:backgroundMark x1="67314" y1="49688" x2="67314" y2="49688"/>
                        <a14:backgroundMark x1="53074" y1="52500" x2="53074" y2="52500"/>
                        <a14:backgroundMark x1="55016" y1="46563" x2="55016" y2="46563"/>
                        <a14:backgroundMark x1="33981" y1="41875" x2="33981" y2="41875"/>
                        <a14:backgroundMark x1="29773" y1="52812" x2="29773" y2="52812"/>
                        <a14:backgroundMark x1="31068" y1="60625" x2="31068" y2="60625"/>
                        <a14:backgroundMark x1="23625" y1="39688" x2="23625" y2="39688"/>
                        <a14:backgroundMark x1="29126" y1="46875" x2="29126" y2="46875"/>
                        <a14:backgroundMark x1="46278" y1="50938" x2="46278" y2="50938"/>
                        <a14:backgroundMark x1="29450" y1="33125" x2="29450" y2="33125"/>
                        <a14:backgroundMark x1="58900" y1="45625" x2="58900" y2="45625"/>
                        <a14:backgroundMark x1="80583" y1="61563" x2="80583" y2="61563"/>
                        <a14:backgroundMark x1="37864" y1="67188" x2="37864" y2="67188"/>
                        <a14:backgroundMark x1="42395" y1="70625" x2="42395" y2="70625"/>
                        <a14:backgroundMark x1="50809" y1="17500" x2="50809" y2="17500"/>
                        <a14:backgroundMark x1="55016" y1="17500" x2="55016" y2="17500"/>
                        <a14:backgroundMark x1="48544" y1="14688" x2="48544" y2="14688"/>
                        <a14:backgroundMark x1="38188" y1="43125" x2="38188" y2="43125"/>
                        <a14:backgroundMark x1="38188" y1="47813" x2="38188" y2="4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5390"/>
            <a:ext cx="3491880" cy="531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01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08092E-6 L 0.69306 0.229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11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95127" y="2348880"/>
            <a:ext cx="5112568" cy="36004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1111\Desktop\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5" y="3809642"/>
            <a:ext cx="720079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489" r="89416">
                        <a14:foregroundMark x1="42701" y1="61842" x2="42701" y2="61842"/>
                        <a14:foregroundMark x1="36861" y1="56579" x2="36861" y2="56579"/>
                        <a14:foregroundMark x1="34672" y1="52303" x2="34672" y2="52303"/>
                        <a14:foregroundMark x1="39781" y1="52961" x2="39781" y2="52961"/>
                        <a14:foregroundMark x1="45620" y1="54934" x2="45620" y2="54934"/>
                        <a14:foregroundMark x1="46715" y1="61184" x2="46715" y2="61184"/>
                        <a14:foregroundMark x1="51460" y1="65132" x2="51460" y2="65132"/>
                        <a14:foregroundMark x1="52555" y1="73684" x2="52555" y2="73684"/>
                        <a14:foregroundMark x1="33942" y1="77961" x2="33942" y2="77961"/>
                        <a14:foregroundMark x1="24453" y1="72697" x2="24453" y2="72697"/>
                        <a14:foregroundMark x1="23358" y1="68092" x2="23358" y2="68092"/>
                        <a14:foregroundMark x1="26642" y1="64145" x2="26642" y2="64145"/>
                        <a14:foregroundMark x1="29197" y1="63158" x2="29197" y2="63158"/>
                        <a14:foregroundMark x1="32847" y1="65132" x2="32847" y2="65132"/>
                        <a14:foregroundMark x1="33577" y1="65461" x2="33577" y2="65461"/>
                        <a14:foregroundMark x1="37956" y1="64474" x2="37956" y2="64474"/>
                        <a14:foregroundMark x1="36131" y1="59868" x2="36131" y2="59868"/>
                        <a14:foregroundMark x1="36861" y1="92434" x2="36861" y2="92434"/>
                        <a14:foregroundMark x1="48540" y1="96711" x2="48540" y2="96711"/>
                        <a14:foregroundMark x1="31022" y1="92434" x2="32482" y2="92763"/>
                        <a14:foregroundMark x1="33577" y1="94737" x2="33577" y2="94737"/>
                        <a14:foregroundMark x1="37956" y1="94737" x2="37956" y2="94737"/>
                        <a14:foregroundMark x1="40511" y1="94737" x2="40511" y2="94737"/>
                        <a14:foregroundMark x1="41971" y1="92434" x2="41971" y2="92434"/>
                        <a14:foregroundMark x1="32117" y1="93421" x2="32117" y2="93421"/>
                        <a14:foregroundMark x1="31022" y1="93750" x2="31022" y2="93750"/>
                        <a14:foregroundMark x1="44526" y1="96711" x2="44526" y2="96711"/>
                        <a14:foregroundMark x1="48540" y1="99013" x2="48540" y2="99013"/>
                        <a14:foregroundMark x1="53650" y1="97697" x2="53650" y2="97697"/>
                        <a14:foregroundMark x1="52190" y1="96053" x2="52190" y2="96053"/>
                        <a14:foregroundMark x1="55839" y1="96053" x2="55839" y2="96053"/>
                        <a14:foregroundMark x1="53285" y1="94408" x2="53285" y2="94408"/>
                        <a14:foregroundMark x1="59124" y1="93750" x2="59124" y2="93750"/>
                        <a14:foregroundMark x1="60584" y1="93750" x2="60584" y2="93750"/>
                        <a14:foregroundMark x1="40876" y1="77961" x2="40876" y2="77961"/>
                        <a14:foregroundMark x1="40876" y1="73684" x2="40876" y2="73684"/>
                        <a14:foregroundMark x1="34672" y1="72368" x2="34672" y2="72368"/>
                        <a14:foregroundMark x1="28832" y1="70724" x2="28832" y2="70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533400"/>
            <a:ext cx="26098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C:\Users\1111\Desktop\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1569" y="2840182"/>
            <a:ext cx="720079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1111\Desktop\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4804792"/>
            <a:ext cx="720079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1111\Desktop\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6307" y="2929135"/>
            <a:ext cx="720079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1111\Desktop\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365" y="3809642"/>
            <a:ext cx="720079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1111\Desktop\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1569" y="2823770"/>
            <a:ext cx="720079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1111\Desktop\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1608" y="4372744"/>
            <a:ext cx="720079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1111\Desktop\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7093" y="2996952"/>
            <a:ext cx="720079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1111\Desktop\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755" y="2823769"/>
            <a:ext cx="720079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1111\Desktop\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4842" y="4193198"/>
            <a:ext cx="720079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488993" y="5908331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9</a:t>
            </a:r>
            <a:r>
              <a:rPr lang="ru-RU" sz="3200" b="1" dirty="0" smtClean="0"/>
              <a:t> </a:t>
            </a:r>
            <a:r>
              <a:rPr lang="ru-RU" sz="3200" b="1" dirty="0"/>
              <a:t>-</a:t>
            </a:r>
            <a:r>
              <a:rPr lang="ru-RU" sz="3200" b="1" dirty="0" smtClean="0"/>
              <a:t> </a:t>
            </a:r>
            <a:r>
              <a:rPr lang="ru-RU" sz="3200" b="1" dirty="0"/>
              <a:t>3</a:t>
            </a:r>
            <a:r>
              <a:rPr lang="ru-RU" sz="3200" b="1" dirty="0" smtClean="0"/>
              <a:t> = 6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9982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L 0.27569 -0.241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-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0.21736 -0.331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68" y="-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0.30921 -0.3893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1" y="-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1\Desktop\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8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836712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азвивать у детей познавательную математическую активность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закреплять знания структуры задачи – «условие, вопрос, решение, ответ»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закреплять знания арифметических знаков «+», «-», «=«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редложить детям составить задачи по слайдам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15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111\Desktop\1386171113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112" y="0"/>
            <a:ext cx="91761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111\Desktop\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7" b="94884" l="4184" r="899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92696" y="1149044"/>
            <a:ext cx="978146" cy="8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1111\Desktop\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67" b="94884" l="4184" r="899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136954" y="332656"/>
            <a:ext cx="906875" cy="8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1111\Desktop\i.jpg" hidden="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7" b="94884" l="4184" r="899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63143" y="2420888"/>
            <a:ext cx="978146" cy="8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1111\Desktop\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67" b="94884" l="4184" r="899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08304" y="2348880"/>
            <a:ext cx="906875" cy="8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1111\Desktop\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67" b="94884" l="4184" r="899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401429" y="1512691"/>
            <a:ext cx="906875" cy="8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3639" y="608894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3 + 1 = 4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50359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0.69462 0.04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22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2.96296E-6 L 0.64376 2.9629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https://im3-tub-ru.yandex.net/i?id=8b93468ba46a6fc468ba1fc0123e0589&amp;n=33&amp;h=190&amp;w=19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C:\Users\1111\Desktop\maxresdefaul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762"/>
            <a:ext cx="9201694" cy="687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111\Desktop\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135657">
            <a:off x="1668279" y="4100639"/>
            <a:ext cx="1259473" cy="127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111\Desktop\в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835773">
            <a:off x="6294477" y="1233675"/>
            <a:ext cx="1332983" cy="100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1111\Desktop\ч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744" l="50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5157192"/>
            <a:ext cx="1322143" cy="143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1111\Desktop\i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77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8465">
            <a:off x="5798775" y="4200427"/>
            <a:ext cx="1457324" cy="138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5080" y="168275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4</a:t>
            </a:r>
            <a:r>
              <a:rPr lang="ru-RU" sz="3200" b="1" dirty="0" smtClean="0"/>
              <a:t> </a:t>
            </a:r>
            <a:r>
              <a:rPr lang="ru-RU" sz="3200" b="1" dirty="0"/>
              <a:t>-</a:t>
            </a:r>
            <a:r>
              <a:rPr lang="ru-RU" sz="3200" b="1" dirty="0" smtClean="0"/>
              <a:t> 1 = 3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52494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-0.96198 -0.559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08" y="-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019.radikal.ru/i642/1308/63/b08e9cef222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28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3\Desktop\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3421" y="4332276"/>
            <a:ext cx="890831" cy="92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0" b="100000" l="9945" r="89503">
                        <a14:foregroundMark x1="54144" y1="88410" x2="54144" y2="88410"/>
                        <a14:foregroundMark x1="62431" y1="87601" x2="62431" y2="87601"/>
                        <a14:foregroundMark x1="65746" y1="87332" x2="65746" y2="87332"/>
                        <a14:foregroundMark x1="67403" y1="88410" x2="67403" y2="88410"/>
                        <a14:foregroundMark x1="67403" y1="92453" x2="67403" y2="92453"/>
                        <a14:foregroundMark x1="67403" y1="97035" x2="67403" y2="97035"/>
                        <a14:foregroundMark x1="54144" y1="90027" x2="54144" y2="90027"/>
                        <a14:foregroundMark x1="52486" y1="87601" x2="52486" y2="87601"/>
                        <a14:foregroundMark x1="52486" y1="90027" x2="52486" y2="90027"/>
                        <a14:foregroundMark x1="48619" y1="91105" x2="48619" y2="91105"/>
                        <a14:foregroundMark x1="41436" y1="91105" x2="41436" y2="91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2484307"/>
            <a:ext cx="17240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1111\Desktop\i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5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5445224"/>
            <a:ext cx="447628" cy="57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1111\Desktop\i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5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4872366"/>
            <a:ext cx="447628" cy="57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1111\Desktop\i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95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6038" y="4872366"/>
            <a:ext cx="443917" cy="56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1111\Desktop\i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95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612" y="4872366"/>
            <a:ext cx="304479" cy="38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1111\Desktop\i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5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40474"/>
            <a:ext cx="447628" cy="57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71181" y="6194602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5</a:t>
            </a:r>
            <a:r>
              <a:rPr lang="ru-RU" sz="3200" b="1" dirty="0" smtClean="0"/>
              <a:t> </a:t>
            </a:r>
            <a:r>
              <a:rPr lang="ru-RU" sz="3200" b="1" dirty="0"/>
              <a:t>-</a:t>
            </a:r>
            <a:r>
              <a:rPr lang="ru-RU" sz="3200" b="1" dirty="0" smtClean="0"/>
              <a:t> </a:t>
            </a:r>
            <a:r>
              <a:rPr lang="ru-RU" sz="3200" b="1" dirty="0"/>
              <a:t>2</a:t>
            </a:r>
            <a:r>
              <a:rPr lang="ru-RU" sz="3200" b="1" dirty="0" smtClean="0"/>
              <a:t> = 3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24289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L 0.26771 -0.05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39375 -0.031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111\Desktop\artsfon.com-410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1111\Desktop\720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48" b="44922" l="66406" r="96582">
                        <a14:backgroundMark x1="75098" y1="24740" x2="75098" y2="24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6647" b="50000"/>
          <a:stretch/>
        </p:blipFill>
        <p:spPr bwMode="auto">
          <a:xfrm>
            <a:off x="6804248" y="0"/>
            <a:ext cx="2081934" cy="2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1111\Desktop\720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935" b="25235" l="13827" r="238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570" t="11397" r="74859" b="73228"/>
          <a:stretch/>
        </p:blipFill>
        <p:spPr bwMode="auto">
          <a:xfrm>
            <a:off x="3395013" y="1702484"/>
            <a:ext cx="784658" cy="71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1111\Desktop\720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935" b="25235" l="13827" r="238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570" t="11397" r="74859" b="73228"/>
          <a:stretch/>
        </p:blipFill>
        <p:spPr bwMode="auto">
          <a:xfrm>
            <a:off x="1043608" y="500067"/>
            <a:ext cx="784658" cy="71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1111\Desktop\720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935" b="25235" l="13827" r="238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570" t="11397" r="74859" b="73228"/>
          <a:stretch/>
        </p:blipFill>
        <p:spPr bwMode="auto">
          <a:xfrm>
            <a:off x="5868144" y="4149080"/>
            <a:ext cx="784658" cy="71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1111\Desktop\720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935" b="25235" l="13827" r="238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570" t="11397" r="74859" b="73228"/>
          <a:stretch/>
        </p:blipFill>
        <p:spPr bwMode="auto">
          <a:xfrm>
            <a:off x="4932040" y="450598"/>
            <a:ext cx="784658" cy="71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1111\Desktop\720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935" b="25235" l="13827" r="238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570" t="11397" r="74859" b="73228"/>
          <a:stretch/>
        </p:blipFill>
        <p:spPr bwMode="auto">
          <a:xfrm>
            <a:off x="7452886" y="2409066"/>
            <a:ext cx="784658" cy="71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1111\Desktop\720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935" b="25235" l="13827" r="238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570" t="11397" r="74859" b="73228"/>
          <a:stretch/>
        </p:blipFill>
        <p:spPr bwMode="auto">
          <a:xfrm>
            <a:off x="827584" y="2575322"/>
            <a:ext cx="784658" cy="71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1111\Desktop\720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935" b="25235" l="13827" r="238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570" t="11397" r="74859" b="73228"/>
          <a:stretch/>
        </p:blipFill>
        <p:spPr bwMode="auto">
          <a:xfrm>
            <a:off x="2653827" y="3655001"/>
            <a:ext cx="784658" cy="71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20272" y="6021288"/>
            <a:ext cx="186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7 – 3 = 4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1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0.01233 0.941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" y="4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0.01493 0.818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4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00451 0.48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1111\Desktop\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227" y="549315"/>
            <a:ext cx="200025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1111\Desktop\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2491"/>
          <a:stretch/>
        </p:blipFill>
        <p:spPr bwMode="auto">
          <a:xfrm>
            <a:off x="3779912" y="2792923"/>
            <a:ext cx="2000250" cy="46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1111\Desktop\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5158" y="580503"/>
            <a:ext cx="200025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1111\Desktop\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2491"/>
          <a:stretch/>
        </p:blipFill>
        <p:spPr bwMode="auto">
          <a:xfrm>
            <a:off x="2051720" y="5459597"/>
            <a:ext cx="2000250" cy="46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1111\Desktop\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2491"/>
          <a:stretch/>
        </p:blipFill>
        <p:spPr bwMode="auto">
          <a:xfrm>
            <a:off x="5508104" y="4759838"/>
            <a:ext cx="2000250" cy="46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1111\Desktop\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7421"/>
          <a:stretch/>
        </p:blipFill>
        <p:spPr bwMode="auto">
          <a:xfrm>
            <a:off x="2051720" y="3304467"/>
            <a:ext cx="2000250" cy="220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1111\Desktop\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7421"/>
          <a:stretch/>
        </p:blipFill>
        <p:spPr bwMode="auto">
          <a:xfrm>
            <a:off x="3779912" y="592754"/>
            <a:ext cx="2000250" cy="220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1111\Desktop\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7421"/>
          <a:stretch/>
        </p:blipFill>
        <p:spPr bwMode="auto">
          <a:xfrm>
            <a:off x="5508104" y="2559669"/>
            <a:ext cx="2000250" cy="220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60232" y="6200718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5</a:t>
            </a:r>
            <a:r>
              <a:rPr lang="ru-RU" sz="3200" b="1" dirty="0" smtClean="0"/>
              <a:t> </a:t>
            </a:r>
            <a:r>
              <a:rPr lang="ru-RU" sz="3200" b="1" dirty="0"/>
              <a:t>-</a:t>
            </a:r>
            <a:r>
              <a:rPr lang="ru-RU" sz="3200" b="1" dirty="0" smtClean="0"/>
              <a:t> </a:t>
            </a:r>
            <a:r>
              <a:rPr lang="ru-RU" sz="3200" b="1" dirty="0"/>
              <a:t>3</a:t>
            </a:r>
            <a:r>
              <a:rPr lang="ru-RU" sz="3200" b="1" dirty="0" smtClean="0"/>
              <a:t> = 2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0981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03247 0.99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4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-0.01493 0.743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" y="3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-0.01476 0.666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" y="3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1111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4" y="0"/>
            <a:ext cx="9139316" cy="686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1111\Desktop\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05" r="894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411760" y="3701186"/>
            <a:ext cx="1674975" cy="150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1111\Desktop\о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705" r="894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231231" y="2939134"/>
            <a:ext cx="1096155" cy="98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1111\Desktop\о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705" r="894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4287" y="2226315"/>
            <a:ext cx="1280109" cy="98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1111\Desktop\о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705" r="894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5762" y="4581128"/>
            <a:ext cx="1781409" cy="150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109" y="6200719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3 + 2 = 5</a:t>
            </a:r>
            <a:endParaRPr lang="ru-RU" sz="3200" b="1" dirty="0"/>
          </a:p>
        </p:txBody>
      </p:sp>
      <p:pic>
        <p:nvPicPr>
          <p:cNvPr id="9" name="Picture 4" descr="C:\Users\1111\Desktop\о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705" r="894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9967" y="2458339"/>
            <a:ext cx="1781409" cy="150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52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5087E-6 L -0.59063 0.28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31" y="14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60116E-6 L -0.8191 0.121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55" y="60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1111\Desktop\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455687"/>
            <a:ext cx="4464496" cy="594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111\Desktop\chem-poleznyi-yablok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077" r="973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798" y="2852936"/>
            <a:ext cx="792163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111\Desktop\chem-poleznyi-yablok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077" r="973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3628" y="2950891"/>
            <a:ext cx="792163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1111\Desktop\chem-poleznyi-yablok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077" r="973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546" y="1484783"/>
            <a:ext cx="792163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1111\Desktop\chem-poleznyi-yablok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077" r="973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2894" y="2455754"/>
            <a:ext cx="792163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1111\Desktop\chem-poleznyi-yablok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077" r="973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484784"/>
            <a:ext cx="792163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1111\Desktop\chem-poleznyi-yablok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077" r="973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5918" y="3743054"/>
            <a:ext cx="792163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691630" y="6109925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6</a:t>
            </a:r>
            <a:r>
              <a:rPr lang="ru-RU" sz="3200" b="1" dirty="0" smtClean="0"/>
              <a:t> </a:t>
            </a:r>
            <a:r>
              <a:rPr lang="ru-RU" sz="3200" b="1" dirty="0"/>
              <a:t>-</a:t>
            </a:r>
            <a:r>
              <a:rPr lang="ru-RU" sz="3200" b="1" dirty="0" smtClean="0"/>
              <a:t> </a:t>
            </a:r>
            <a:r>
              <a:rPr lang="ru-RU" sz="3200" b="1" dirty="0"/>
              <a:t>3</a:t>
            </a:r>
            <a:r>
              <a:rPr lang="ru-RU" sz="3200" b="1" dirty="0" smtClean="0"/>
              <a:t> = 3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25024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02761 0.39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00799 0.425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0.04705 0.514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86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Windows User</cp:lastModifiedBy>
  <cp:revision>10</cp:revision>
  <dcterms:created xsi:type="dcterms:W3CDTF">2017-10-31T14:16:28Z</dcterms:created>
  <dcterms:modified xsi:type="dcterms:W3CDTF">2017-10-31T15:22:26Z</dcterms:modified>
</cp:coreProperties>
</file>