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8" r:id="rId2"/>
    <p:sldId id="282" r:id="rId3"/>
    <p:sldId id="304" r:id="rId4"/>
    <p:sldId id="303" r:id="rId5"/>
    <p:sldId id="305" r:id="rId6"/>
    <p:sldId id="279" r:id="rId7"/>
    <p:sldId id="273" r:id="rId8"/>
    <p:sldId id="285" r:id="rId9"/>
    <p:sldId id="294" r:id="rId10"/>
    <p:sldId id="286" r:id="rId11"/>
    <p:sldId id="310" r:id="rId12"/>
    <p:sldId id="289" r:id="rId13"/>
    <p:sldId id="290" r:id="rId14"/>
    <p:sldId id="291" r:id="rId15"/>
    <p:sldId id="292" r:id="rId16"/>
    <p:sldId id="298" r:id="rId17"/>
    <p:sldId id="299" r:id="rId18"/>
    <p:sldId id="300" r:id="rId19"/>
    <p:sldId id="301" r:id="rId20"/>
    <p:sldId id="308" r:id="rId21"/>
    <p:sldId id="293" r:id="rId22"/>
    <p:sldId id="307" r:id="rId23"/>
    <p:sldId id="297" r:id="rId24"/>
    <p:sldId id="288" r:id="rId25"/>
    <p:sldId id="309" r:id="rId26"/>
    <p:sldId id="311" r:id="rId27"/>
    <p:sldId id="312" r:id="rId28"/>
    <p:sldId id="313" r:id="rId29"/>
    <p:sldId id="318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4BED66-65EB-449D-A47D-129CB69D7DED}" v="9" dt="2021-03-06T18:14:11.147"/>
    <p1510:client id="{9211566D-2E3C-40FA-B57E-6826A88522B1}" v="6" dt="2021-03-06T18:25:32.472"/>
    <p1510:client id="{E9C76998-38B9-4D81-AC0F-512517D20B26}" v="27" dt="2021-03-06T15:03:41.5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dagogi.89" clId="Web-{604BED66-65EB-449D-A47D-129CB69D7DED}"/>
    <pc:docChg chg="modSld">
      <pc:chgData name="pedagogi.89" userId="" providerId="" clId="Web-{604BED66-65EB-449D-A47D-129CB69D7DED}" dt="2021-03-06T18:14:11.147" v="8" actId="1076"/>
      <pc:docMkLst>
        <pc:docMk/>
      </pc:docMkLst>
      <pc:sldChg chg="modSp">
        <pc:chgData name="pedagogi.89" userId="" providerId="" clId="Web-{604BED66-65EB-449D-A47D-129CB69D7DED}" dt="2021-03-06T18:14:11.147" v="8" actId="1076"/>
        <pc:sldMkLst>
          <pc:docMk/>
          <pc:sldMk cId="1575098527" sldId="314"/>
        </pc:sldMkLst>
        <pc:picChg chg="mod">
          <ac:chgData name="pedagogi.89" userId="" providerId="" clId="Web-{604BED66-65EB-449D-A47D-129CB69D7DED}" dt="2021-03-06T18:14:11.147" v="8" actId="1076"/>
          <ac:picMkLst>
            <pc:docMk/>
            <pc:sldMk cId="1575098527" sldId="314"/>
            <ac:picMk id="4098" creationId="{00000000-0000-0000-0000-000000000000}"/>
          </ac:picMkLst>
        </pc:picChg>
      </pc:sldChg>
      <pc:sldChg chg="modSp">
        <pc:chgData name="pedagogi.89" userId="" providerId="" clId="Web-{604BED66-65EB-449D-A47D-129CB69D7DED}" dt="2021-03-06T18:08:30.361" v="5" actId="1076"/>
        <pc:sldMkLst>
          <pc:docMk/>
          <pc:sldMk cId="483517761" sldId="316"/>
        </pc:sldMkLst>
        <pc:picChg chg="mod">
          <ac:chgData name="pedagogi.89" userId="" providerId="" clId="Web-{604BED66-65EB-449D-A47D-129CB69D7DED}" dt="2021-03-06T18:08:30.361" v="5" actId="1076"/>
          <ac:picMkLst>
            <pc:docMk/>
            <pc:sldMk cId="483517761" sldId="316"/>
            <ac:picMk id="6146" creationId="{00000000-0000-0000-0000-000000000000}"/>
          </ac:picMkLst>
        </pc:picChg>
      </pc:sldChg>
      <pc:sldChg chg="modSp">
        <pc:chgData name="pedagogi.89" userId="" providerId="" clId="Web-{604BED66-65EB-449D-A47D-129CB69D7DED}" dt="2021-03-06T18:08:04.045" v="2" actId="1076"/>
        <pc:sldMkLst>
          <pc:docMk/>
          <pc:sldMk cId="3460063438" sldId="317"/>
        </pc:sldMkLst>
        <pc:picChg chg="mod">
          <ac:chgData name="pedagogi.89" userId="" providerId="" clId="Web-{604BED66-65EB-449D-A47D-129CB69D7DED}" dt="2021-03-06T18:08:04.045" v="2" actId="1076"/>
          <ac:picMkLst>
            <pc:docMk/>
            <pc:sldMk cId="3460063438" sldId="317"/>
            <ac:picMk id="7170" creationId="{00000000-0000-0000-0000-000000000000}"/>
          </ac:picMkLst>
        </pc:picChg>
      </pc:sldChg>
      <pc:sldChg chg="modSp">
        <pc:chgData name="pedagogi.89" userId="" providerId="" clId="Web-{604BED66-65EB-449D-A47D-129CB69D7DED}" dt="2021-03-06T18:07:54.904" v="1" actId="1076"/>
        <pc:sldMkLst>
          <pc:docMk/>
          <pc:sldMk cId="319351416" sldId="318"/>
        </pc:sldMkLst>
        <pc:picChg chg="mod">
          <ac:chgData name="pedagogi.89" userId="" providerId="" clId="Web-{604BED66-65EB-449D-A47D-129CB69D7DED}" dt="2021-03-06T18:07:54.904" v="1" actId="1076"/>
          <ac:picMkLst>
            <pc:docMk/>
            <pc:sldMk cId="319351416" sldId="318"/>
            <ac:picMk id="8194" creationId="{00000000-0000-0000-0000-000000000000}"/>
          </ac:picMkLst>
        </pc:picChg>
      </pc:sldChg>
    </pc:docChg>
  </pc:docChgLst>
  <pc:docChgLst>
    <pc:chgData name="pedagogi.89" clId="Web-{E9C76998-38B9-4D81-AC0F-512517D20B26}"/>
    <pc:docChg chg="modSld">
      <pc:chgData name="pedagogi.89" userId="" providerId="" clId="Web-{E9C76998-38B9-4D81-AC0F-512517D20B26}" dt="2021-03-06T15:03:41.566" v="26" actId="1076"/>
      <pc:docMkLst>
        <pc:docMk/>
      </pc:docMkLst>
      <pc:sldChg chg="modSp">
        <pc:chgData name="pedagogi.89" userId="" providerId="" clId="Web-{E9C76998-38B9-4D81-AC0F-512517D20B26}" dt="2021-03-06T15:03:41.566" v="26" actId="1076"/>
        <pc:sldMkLst>
          <pc:docMk/>
          <pc:sldMk cId="1575098527" sldId="314"/>
        </pc:sldMkLst>
        <pc:picChg chg="mod">
          <ac:chgData name="pedagogi.89" userId="" providerId="" clId="Web-{E9C76998-38B9-4D81-AC0F-512517D20B26}" dt="2021-03-06T15:03:41.566" v="26" actId="1076"/>
          <ac:picMkLst>
            <pc:docMk/>
            <pc:sldMk cId="1575098527" sldId="314"/>
            <ac:picMk id="4098" creationId="{00000000-0000-0000-0000-000000000000}"/>
          </ac:picMkLst>
        </pc:picChg>
      </pc:sldChg>
      <pc:sldChg chg="modSp">
        <pc:chgData name="pedagogi.89" userId="" providerId="" clId="Web-{E9C76998-38B9-4D81-AC0F-512517D20B26}" dt="2021-03-06T15:01:45.548" v="18" actId="1076"/>
        <pc:sldMkLst>
          <pc:docMk/>
          <pc:sldMk cId="2867115656" sldId="315"/>
        </pc:sldMkLst>
        <pc:picChg chg="mod">
          <ac:chgData name="pedagogi.89" userId="" providerId="" clId="Web-{E9C76998-38B9-4D81-AC0F-512517D20B26}" dt="2021-03-06T15:01:45.548" v="18" actId="1076"/>
          <ac:picMkLst>
            <pc:docMk/>
            <pc:sldMk cId="2867115656" sldId="315"/>
            <ac:picMk id="5122" creationId="{00000000-0000-0000-0000-000000000000}"/>
          </ac:picMkLst>
        </pc:picChg>
      </pc:sldChg>
      <pc:sldChg chg="modSp">
        <pc:chgData name="pedagogi.89" userId="" providerId="" clId="Web-{E9C76998-38B9-4D81-AC0F-512517D20B26}" dt="2021-03-06T15:01:56.095" v="20" actId="1076"/>
        <pc:sldMkLst>
          <pc:docMk/>
          <pc:sldMk cId="483517761" sldId="316"/>
        </pc:sldMkLst>
        <pc:picChg chg="mod">
          <ac:chgData name="pedagogi.89" userId="" providerId="" clId="Web-{E9C76998-38B9-4D81-AC0F-512517D20B26}" dt="2021-03-06T15:01:56.095" v="20" actId="1076"/>
          <ac:picMkLst>
            <pc:docMk/>
            <pc:sldMk cId="483517761" sldId="316"/>
            <ac:picMk id="6146" creationId="{00000000-0000-0000-0000-000000000000}"/>
          </ac:picMkLst>
        </pc:picChg>
      </pc:sldChg>
      <pc:sldChg chg="modSp">
        <pc:chgData name="pedagogi.89" userId="" providerId="" clId="Web-{E9C76998-38B9-4D81-AC0F-512517D20B26}" dt="2021-03-06T15:00:32.969" v="2" actId="1076"/>
        <pc:sldMkLst>
          <pc:docMk/>
          <pc:sldMk cId="3460063438" sldId="317"/>
        </pc:sldMkLst>
        <pc:picChg chg="mod">
          <ac:chgData name="pedagogi.89" userId="" providerId="" clId="Web-{E9C76998-38B9-4D81-AC0F-512517D20B26}" dt="2021-03-06T15:00:32.969" v="2" actId="1076"/>
          <ac:picMkLst>
            <pc:docMk/>
            <pc:sldMk cId="3460063438" sldId="317"/>
            <ac:picMk id="7170" creationId="{00000000-0000-0000-0000-000000000000}"/>
          </ac:picMkLst>
        </pc:picChg>
      </pc:sldChg>
      <pc:sldChg chg="modSp">
        <pc:chgData name="pedagogi.89" userId="" providerId="" clId="Web-{E9C76998-38B9-4D81-AC0F-512517D20B26}" dt="2021-03-06T15:02:59.003" v="25" actId="1076"/>
        <pc:sldMkLst>
          <pc:docMk/>
          <pc:sldMk cId="319351416" sldId="318"/>
        </pc:sldMkLst>
        <pc:picChg chg="mod">
          <ac:chgData name="pedagogi.89" userId="" providerId="" clId="Web-{E9C76998-38B9-4D81-AC0F-512517D20B26}" dt="2021-03-06T15:02:59.003" v="25" actId="1076"/>
          <ac:picMkLst>
            <pc:docMk/>
            <pc:sldMk cId="319351416" sldId="318"/>
            <ac:picMk id="8194" creationId="{00000000-0000-0000-0000-000000000000}"/>
          </ac:picMkLst>
        </pc:picChg>
      </pc:sldChg>
    </pc:docChg>
  </pc:docChgLst>
  <pc:docChgLst>
    <pc:chgData name="pedagogi.89" userId="qy1Y4665eIlGlkVnlUZ5Ey+WgOWnf/9CsTsc+Heysik=" providerId="None" clId="Web-{9211566D-2E3C-40FA-B57E-6826A88522B1}"/>
    <pc:docChg chg="delSld modSld modMainMaster">
      <pc:chgData name="pedagogi.89" userId="qy1Y4665eIlGlkVnlUZ5Ey+WgOWnf/9CsTsc+Heysik=" providerId="None" clId="Web-{9211566D-2E3C-40FA-B57E-6826A88522B1}" dt="2021-03-06T18:25:32.472" v="5"/>
      <pc:docMkLst>
        <pc:docMk/>
      </pc:docMkLst>
      <pc:sldChg chg="mod setBg">
        <pc:chgData name="pedagogi.89" userId="qy1Y4665eIlGlkVnlUZ5Ey+WgOWnf/9CsTsc+Heysik=" providerId="None" clId="Web-{9211566D-2E3C-40FA-B57E-6826A88522B1}" dt="2021-03-06T18:19:59.261" v="1"/>
        <pc:sldMkLst>
          <pc:docMk/>
          <pc:sldMk cId="0" sldId="258"/>
        </pc:sldMkLst>
      </pc:sldChg>
      <pc:sldChg chg="mod">
        <pc:chgData name="pedagogi.89" userId="qy1Y4665eIlGlkVnlUZ5Ey+WgOWnf/9CsTsc+Heysik=" providerId="None" clId="Web-{9211566D-2E3C-40FA-B57E-6826A88522B1}" dt="2021-03-06T18:19:59.261" v="1"/>
        <pc:sldMkLst>
          <pc:docMk/>
          <pc:sldMk cId="0" sldId="273"/>
        </pc:sldMkLst>
      </pc:sldChg>
      <pc:sldChg chg="mod">
        <pc:chgData name="pedagogi.89" userId="qy1Y4665eIlGlkVnlUZ5Ey+WgOWnf/9CsTsc+Heysik=" providerId="None" clId="Web-{9211566D-2E3C-40FA-B57E-6826A88522B1}" dt="2021-03-06T18:19:59.261" v="1"/>
        <pc:sldMkLst>
          <pc:docMk/>
          <pc:sldMk cId="0" sldId="279"/>
        </pc:sldMkLst>
      </pc:sldChg>
      <pc:sldChg chg="mod">
        <pc:chgData name="pedagogi.89" userId="qy1Y4665eIlGlkVnlUZ5Ey+WgOWnf/9CsTsc+Heysik=" providerId="None" clId="Web-{9211566D-2E3C-40FA-B57E-6826A88522B1}" dt="2021-03-06T18:19:59.261" v="1"/>
        <pc:sldMkLst>
          <pc:docMk/>
          <pc:sldMk cId="0" sldId="282"/>
        </pc:sldMkLst>
      </pc:sldChg>
      <pc:sldChg chg="mod">
        <pc:chgData name="pedagogi.89" userId="qy1Y4665eIlGlkVnlUZ5Ey+WgOWnf/9CsTsc+Heysik=" providerId="None" clId="Web-{9211566D-2E3C-40FA-B57E-6826A88522B1}" dt="2021-03-06T18:19:59.261" v="1"/>
        <pc:sldMkLst>
          <pc:docMk/>
          <pc:sldMk cId="0" sldId="285"/>
        </pc:sldMkLst>
      </pc:sldChg>
      <pc:sldChg chg="mod">
        <pc:chgData name="pedagogi.89" userId="qy1Y4665eIlGlkVnlUZ5Ey+WgOWnf/9CsTsc+Heysik=" providerId="None" clId="Web-{9211566D-2E3C-40FA-B57E-6826A88522B1}" dt="2021-03-06T18:19:59.261" v="1"/>
        <pc:sldMkLst>
          <pc:docMk/>
          <pc:sldMk cId="0" sldId="286"/>
        </pc:sldMkLst>
      </pc:sldChg>
      <pc:sldChg chg="mod">
        <pc:chgData name="pedagogi.89" userId="qy1Y4665eIlGlkVnlUZ5Ey+WgOWnf/9CsTsc+Heysik=" providerId="None" clId="Web-{9211566D-2E3C-40FA-B57E-6826A88522B1}" dt="2021-03-06T18:19:59.261" v="1"/>
        <pc:sldMkLst>
          <pc:docMk/>
          <pc:sldMk cId="0" sldId="288"/>
        </pc:sldMkLst>
      </pc:sldChg>
      <pc:sldChg chg="mod">
        <pc:chgData name="pedagogi.89" userId="qy1Y4665eIlGlkVnlUZ5Ey+WgOWnf/9CsTsc+Heysik=" providerId="None" clId="Web-{9211566D-2E3C-40FA-B57E-6826A88522B1}" dt="2021-03-06T18:19:59.261" v="1"/>
        <pc:sldMkLst>
          <pc:docMk/>
          <pc:sldMk cId="0" sldId="289"/>
        </pc:sldMkLst>
      </pc:sldChg>
      <pc:sldChg chg="mod">
        <pc:chgData name="pedagogi.89" userId="qy1Y4665eIlGlkVnlUZ5Ey+WgOWnf/9CsTsc+Heysik=" providerId="None" clId="Web-{9211566D-2E3C-40FA-B57E-6826A88522B1}" dt="2021-03-06T18:19:59.261" v="1"/>
        <pc:sldMkLst>
          <pc:docMk/>
          <pc:sldMk cId="0" sldId="290"/>
        </pc:sldMkLst>
      </pc:sldChg>
      <pc:sldChg chg="mod">
        <pc:chgData name="pedagogi.89" userId="qy1Y4665eIlGlkVnlUZ5Ey+WgOWnf/9CsTsc+Heysik=" providerId="None" clId="Web-{9211566D-2E3C-40FA-B57E-6826A88522B1}" dt="2021-03-06T18:19:59.261" v="1"/>
        <pc:sldMkLst>
          <pc:docMk/>
          <pc:sldMk cId="0" sldId="291"/>
        </pc:sldMkLst>
      </pc:sldChg>
      <pc:sldChg chg="mod">
        <pc:chgData name="pedagogi.89" userId="qy1Y4665eIlGlkVnlUZ5Ey+WgOWnf/9CsTsc+Heysik=" providerId="None" clId="Web-{9211566D-2E3C-40FA-B57E-6826A88522B1}" dt="2021-03-06T18:19:59.261" v="1"/>
        <pc:sldMkLst>
          <pc:docMk/>
          <pc:sldMk cId="0" sldId="292"/>
        </pc:sldMkLst>
      </pc:sldChg>
      <pc:sldChg chg="mod">
        <pc:chgData name="pedagogi.89" userId="qy1Y4665eIlGlkVnlUZ5Ey+WgOWnf/9CsTsc+Heysik=" providerId="None" clId="Web-{9211566D-2E3C-40FA-B57E-6826A88522B1}" dt="2021-03-06T18:19:59.261" v="1"/>
        <pc:sldMkLst>
          <pc:docMk/>
          <pc:sldMk cId="0" sldId="293"/>
        </pc:sldMkLst>
      </pc:sldChg>
      <pc:sldChg chg="mod">
        <pc:chgData name="pedagogi.89" userId="qy1Y4665eIlGlkVnlUZ5Ey+WgOWnf/9CsTsc+Heysik=" providerId="None" clId="Web-{9211566D-2E3C-40FA-B57E-6826A88522B1}" dt="2021-03-06T18:19:59.261" v="1"/>
        <pc:sldMkLst>
          <pc:docMk/>
          <pc:sldMk cId="0" sldId="294"/>
        </pc:sldMkLst>
      </pc:sldChg>
      <pc:sldChg chg="mod">
        <pc:chgData name="pedagogi.89" userId="qy1Y4665eIlGlkVnlUZ5Ey+WgOWnf/9CsTsc+Heysik=" providerId="None" clId="Web-{9211566D-2E3C-40FA-B57E-6826A88522B1}" dt="2021-03-06T18:19:59.261" v="1"/>
        <pc:sldMkLst>
          <pc:docMk/>
          <pc:sldMk cId="0" sldId="297"/>
        </pc:sldMkLst>
      </pc:sldChg>
      <pc:sldChg chg="mod">
        <pc:chgData name="pedagogi.89" userId="qy1Y4665eIlGlkVnlUZ5Ey+WgOWnf/9CsTsc+Heysik=" providerId="None" clId="Web-{9211566D-2E3C-40FA-B57E-6826A88522B1}" dt="2021-03-06T18:19:59.261" v="1"/>
        <pc:sldMkLst>
          <pc:docMk/>
          <pc:sldMk cId="0" sldId="298"/>
        </pc:sldMkLst>
      </pc:sldChg>
      <pc:sldChg chg="mod">
        <pc:chgData name="pedagogi.89" userId="qy1Y4665eIlGlkVnlUZ5Ey+WgOWnf/9CsTsc+Heysik=" providerId="None" clId="Web-{9211566D-2E3C-40FA-B57E-6826A88522B1}" dt="2021-03-06T18:19:59.261" v="1"/>
        <pc:sldMkLst>
          <pc:docMk/>
          <pc:sldMk cId="0" sldId="299"/>
        </pc:sldMkLst>
      </pc:sldChg>
      <pc:sldChg chg="mod">
        <pc:chgData name="pedagogi.89" userId="qy1Y4665eIlGlkVnlUZ5Ey+WgOWnf/9CsTsc+Heysik=" providerId="None" clId="Web-{9211566D-2E3C-40FA-B57E-6826A88522B1}" dt="2021-03-06T18:19:59.261" v="1"/>
        <pc:sldMkLst>
          <pc:docMk/>
          <pc:sldMk cId="0" sldId="300"/>
        </pc:sldMkLst>
      </pc:sldChg>
      <pc:sldChg chg="mod">
        <pc:chgData name="pedagogi.89" userId="qy1Y4665eIlGlkVnlUZ5Ey+WgOWnf/9CsTsc+Heysik=" providerId="None" clId="Web-{9211566D-2E3C-40FA-B57E-6826A88522B1}" dt="2021-03-06T18:19:59.261" v="1"/>
        <pc:sldMkLst>
          <pc:docMk/>
          <pc:sldMk cId="0" sldId="301"/>
        </pc:sldMkLst>
      </pc:sldChg>
      <pc:sldChg chg="mod">
        <pc:chgData name="pedagogi.89" userId="qy1Y4665eIlGlkVnlUZ5Ey+WgOWnf/9CsTsc+Heysik=" providerId="None" clId="Web-{9211566D-2E3C-40FA-B57E-6826A88522B1}" dt="2021-03-06T18:19:59.261" v="1"/>
        <pc:sldMkLst>
          <pc:docMk/>
          <pc:sldMk cId="0" sldId="303"/>
        </pc:sldMkLst>
      </pc:sldChg>
      <pc:sldChg chg="mod">
        <pc:chgData name="pedagogi.89" userId="qy1Y4665eIlGlkVnlUZ5Ey+WgOWnf/9CsTsc+Heysik=" providerId="None" clId="Web-{9211566D-2E3C-40FA-B57E-6826A88522B1}" dt="2021-03-06T18:19:59.261" v="1"/>
        <pc:sldMkLst>
          <pc:docMk/>
          <pc:sldMk cId="0" sldId="304"/>
        </pc:sldMkLst>
      </pc:sldChg>
      <pc:sldChg chg="mod">
        <pc:chgData name="pedagogi.89" userId="qy1Y4665eIlGlkVnlUZ5Ey+WgOWnf/9CsTsc+Heysik=" providerId="None" clId="Web-{9211566D-2E3C-40FA-B57E-6826A88522B1}" dt="2021-03-06T18:19:59.261" v="1"/>
        <pc:sldMkLst>
          <pc:docMk/>
          <pc:sldMk cId="0" sldId="305"/>
        </pc:sldMkLst>
      </pc:sldChg>
      <pc:sldChg chg="mod">
        <pc:chgData name="pedagogi.89" userId="qy1Y4665eIlGlkVnlUZ5Ey+WgOWnf/9CsTsc+Heysik=" providerId="None" clId="Web-{9211566D-2E3C-40FA-B57E-6826A88522B1}" dt="2021-03-06T18:19:59.261" v="1"/>
        <pc:sldMkLst>
          <pc:docMk/>
          <pc:sldMk cId="0" sldId="307"/>
        </pc:sldMkLst>
      </pc:sldChg>
      <pc:sldChg chg="mod">
        <pc:chgData name="pedagogi.89" userId="qy1Y4665eIlGlkVnlUZ5Ey+WgOWnf/9CsTsc+Heysik=" providerId="None" clId="Web-{9211566D-2E3C-40FA-B57E-6826A88522B1}" dt="2021-03-06T18:19:59.261" v="1"/>
        <pc:sldMkLst>
          <pc:docMk/>
          <pc:sldMk cId="0" sldId="308"/>
        </pc:sldMkLst>
      </pc:sldChg>
      <pc:sldChg chg="mod">
        <pc:chgData name="pedagogi.89" userId="qy1Y4665eIlGlkVnlUZ5Ey+WgOWnf/9CsTsc+Heysik=" providerId="None" clId="Web-{9211566D-2E3C-40FA-B57E-6826A88522B1}" dt="2021-03-06T18:19:59.261" v="1"/>
        <pc:sldMkLst>
          <pc:docMk/>
          <pc:sldMk cId="0" sldId="309"/>
        </pc:sldMkLst>
      </pc:sldChg>
      <pc:sldChg chg="mod">
        <pc:chgData name="pedagogi.89" userId="qy1Y4665eIlGlkVnlUZ5Ey+WgOWnf/9CsTsc+Heysik=" providerId="None" clId="Web-{9211566D-2E3C-40FA-B57E-6826A88522B1}" dt="2021-03-06T18:19:59.261" v="1"/>
        <pc:sldMkLst>
          <pc:docMk/>
          <pc:sldMk cId="0" sldId="310"/>
        </pc:sldMkLst>
      </pc:sldChg>
      <pc:sldChg chg="mod">
        <pc:chgData name="pedagogi.89" userId="qy1Y4665eIlGlkVnlUZ5Ey+WgOWnf/9CsTsc+Heysik=" providerId="None" clId="Web-{9211566D-2E3C-40FA-B57E-6826A88522B1}" dt="2021-03-06T18:19:59.261" v="1"/>
        <pc:sldMkLst>
          <pc:docMk/>
          <pc:sldMk cId="3678895972" sldId="311"/>
        </pc:sldMkLst>
      </pc:sldChg>
      <pc:sldChg chg="mod">
        <pc:chgData name="pedagogi.89" userId="qy1Y4665eIlGlkVnlUZ5Ey+WgOWnf/9CsTsc+Heysik=" providerId="None" clId="Web-{9211566D-2E3C-40FA-B57E-6826A88522B1}" dt="2021-03-06T18:19:59.261" v="1"/>
        <pc:sldMkLst>
          <pc:docMk/>
          <pc:sldMk cId="2874841153" sldId="312"/>
        </pc:sldMkLst>
      </pc:sldChg>
      <pc:sldChg chg="mod">
        <pc:chgData name="pedagogi.89" userId="qy1Y4665eIlGlkVnlUZ5Ey+WgOWnf/9CsTsc+Heysik=" providerId="None" clId="Web-{9211566D-2E3C-40FA-B57E-6826A88522B1}" dt="2021-03-06T18:19:59.261" v="1"/>
        <pc:sldMkLst>
          <pc:docMk/>
          <pc:sldMk cId="401200921" sldId="313"/>
        </pc:sldMkLst>
      </pc:sldChg>
      <pc:sldChg chg="del mod">
        <pc:chgData name="pedagogi.89" userId="qy1Y4665eIlGlkVnlUZ5Ey+WgOWnf/9CsTsc+Heysik=" providerId="None" clId="Web-{9211566D-2E3C-40FA-B57E-6826A88522B1}" dt="2021-03-06T18:25:17.518" v="2"/>
        <pc:sldMkLst>
          <pc:docMk/>
          <pc:sldMk cId="1575098527" sldId="314"/>
        </pc:sldMkLst>
      </pc:sldChg>
      <pc:sldChg chg="del mod">
        <pc:chgData name="pedagogi.89" userId="qy1Y4665eIlGlkVnlUZ5Ey+WgOWnf/9CsTsc+Heysik=" providerId="None" clId="Web-{9211566D-2E3C-40FA-B57E-6826A88522B1}" dt="2021-03-06T18:25:22.440" v="3"/>
        <pc:sldMkLst>
          <pc:docMk/>
          <pc:sldMk cId="2867115656" sldId="315"/>
        </pc:sldMkLst>
      </pc:sldChg>
      <pc:sldChg chg="del mod">
        <pc:chgData name="pedagogi.89" userId="qy1Y4665eIlGlkVnlUZ5Ey+WgOWnf/9CsTsc+Heysik=" providerId="None" clId="Web-{9211566D-2E3C-40FA-B57E-6826A88522B1}" dt="2021-03-06T18:25:27.472" v="4"/>
        <pc:sldMkLst>
          <pc:docMk/>
          <pc:sldMk cId="483517761" sldId="316"/>
        </pc:sldMkLst>
      </pc:sldChg>
      <pc:sldChg chg="del mod">
        <pc:chgData name="pedagogi.89" userId="qy1Y4665eIlGlkVnlUZ5Ey+WgOWnf/9CsTsc+Heysik=" providerId="None" clId="Web-{9211566D-2E3C-40FA-B57E-6826A88522B1}" dt="2021-03-06T18:25:32.472" v="5"/>
        <pc:sldMkLst>
          <pc:docMk/>
          <pc:sldMk cId="3460063438" sldId="317"/>
        </pc:sldMkLst>
      </pc:sldChg>
      <pc:sldChg chg="mod">
        <pc:chgData name="pedagogi.89" userId="qy1Y4665eIlGlkVnlUZ5Ey+WgOWnf/9CsTsc+Heysik=" providerId="None" clId="Web-{9211566D-2E3C-40FA-B57E-6826A88522B1}" dt="2021-03-06T18:19:59.261" v="1"/>
        <pc:sldMkLst>
          <pc:docMk/>
          <pc:sldMk cId="319351416" sldId="318"/>
        </pc:sldMkLst>
      </pc:sldChg>
      <pc:sldMasterChg chg="mod setBg modSldLayout">
        <pc:chgData name="pedagogi.89" userId="qy1Y4665eIlGlkVnlUZ5Ey+WgOWnf/9CsTsc+Heysik=" providerId="None" clId="Web-{9211566D-2E3C-40FA-B57E-6826A88522B1}" dt="2021-03-06T18:19:59.261" v="1"/>
        <pc:sldMasterMkLst>
          <pc:docMk/>
          <pc:sldMasterMk cId="0" sldId="2147483663"/>
        </pc:sldMasterMkLst>
        <pc:sldLayoutChg chg="mod">
          <pc:chgData name="pedagogi.89" userId="qy1Y4665eIlGlkVnlUZ5Ey+WgOWnf/9CsTsc+Heysik=" providerId="None" clId="Web-{9211566D-2E3C-40FA-B57E-6826A88522B1}" dt="2021-03-06T18:19:59.261" v="1"/>
          <pc:sldLayoutMkLst>
            <pc:docMk/>
            <pc:sldMasterMk cId="0" sldId="2147483663"/>
            <pc:sldLayoutMk cId="0" sldId="2147483664"/>
          </pc:sldLayoutMkLst>
        </pc:sldLayoutChg>
        <pc:sldLayoutChg chg="mod">
          <pc:chgData name="pedagogi.89" userId="qy1Y4665eIlGlkVnlUZ5Ey+WgOWnf/9CsTsc+Heysik=" providerId="None" clId="Web-{9211566D-2E3C-40FA-B57E-6826A88522B1}" dt="2021-03-06T18:19:59.261" v="1"/>
          <pc:sldLayoutMkLst>
            <pc:docMk/>
            <pc:sldMasterMk cId="0" sldId="2147483663"/>
            <pc:sldLayoutMk cId="0" sldId="2147483665"/>
          </pc:sldLayoutMkLst>
        </pc:sldLayoutChg>
        <pc:sldLayoutChg chg="mod">
          <pc:chgData name="pedagogi.89" userId="qy1Y4665eIlGlkVnlUZ5Ey+WgOWnf/9CsTsc+Heysik=" providerId="None" clId="Web-{9211566D-2E3C-40FA-B57E-6826A88522B1}" dt="2021-03-06T18:19:59.261" v="1"/>
          <pc:sldLayoutMkLst>
            <pc:docMk/>
            <pc:sldMasterMk cId="0" sldId="2147483663"/>
            <pc:sldLayoutMk cId="0" sldId="2147483666"/>
          </pc:sldLayoutMkLst>
        </pc:sldLayoutChg>
        <pc:sldLayoutChg chg="mod">
          <pc:chgData name="pedagogi.89" userId="qy1Y4665eIlGlkVnlUZ5Ey+WgOWnf/9CsTsc+Heysik=" providerId="None" clId="Web-{9211566D-2E3C-40FA-B57E-6826A88522B1}" dt="2021-03-06T18:19:59.261" v="1"/>
          <pc:sldLayoutMkLst>
            <pc:docMk/>
            <pc:sldMasterMk cId="0" sldId="2147483663"/>
            <pc:sldLayoutMk cId="0" sldId="2147483667"/>
          </pc:sldLayoutMkLst>
        </pc:sldLayoutChg>
        <pc:sldLayoutChg chg="mod">
          <pc:chgData name="pedagogi.89" userId="qy1Y4665eIlGlkVnlUZ5Ey+WgOWnf/9CsTsc+Heysik=" providerId="None" clId="Web-{9211566D-2E3C-40FA-B57E-6826A88522B1}" dt="2021-03-06T18:19:59.261" v="1"/>
          <pc:sldLayoutMkLst>
            <pc:docMk/>
            <pc:sldMasterMk cId="0" sldId="2147483663"/>
            <pc:sldLayoutMk cId="0" sldId="2147483668"/>
          </pc:sldLayoutMkLst>
        </pc:sldLayoutChg>
        <pc:sldLayoutChg chg="mod">
          <pc:chgData name="pedagogi.89" userId="qy1Y4665eIlGlkVnlUZ5Ey+WgOWnf/9CsTsc+Heysik=" providerId="None" clId="Web-{9211566D-2E3C-40FA-B57E-6826A88522B1}" dt="2021-03-06T18:19:59.261" v="1"/>
          <pc:sldLayoutMkLst>
            <pc:docMk/>
            <pc:sldMasterMk cId="0" sldId="2147483663"/>
            <pc:sldLayoutMk cId="0" sldId="2147483669"/>
          </pc:sldLayoutMkLst>
        </pc:sldLayoutChg>
        <pc:sldLayoutChg chg="mod">
          <pc:chgData name="pedagogi.89" userId="qy1Y4665eIlGlkVnlUZ5Ey+WgOWnf/9CsTsc+Heysik=" providerId="None" clId="Web-{9211566D-2E3C-40FA-B57E-6826A88522B1}" dt="2021-03-06T18:19:59.261" v="1"/>
          <pc:sldLayoutMkLst>
            <pc:docMk/>
            <pc:sldMasterMk cId="0" sldId="2147483663"/>
            <pc:sldLayoutMk cId="0" sldId="2147483670"/>
          </pc:sldLayoutMkLst>
        </pc:sldLayoutChg>
        <pc:sldLayoutChg chg="mod">
          <pc:chgData name="pedagogi.89" userId="qy1Y4665eIlGlkVnlUZ5Ey+WgOWnf/9CsTsc+Heysik=" providerId="None" clId="Web-{9211566D-2E3C-40FA-B57E-6826A88522B1}" dt="2021-03-06T18:19:59.261" v="1"/>
          <pc:sldLayoutMkLst>
            <pc:docMk/>
            <pc:sldMasterMk cId="0" sldId="2147483663"/>
            <pc:sldLayoutMk cId="0" sldId="2147483671"/>
          </pc:sldLayoutMkLst>
        </pc:sldLayoutChg>
        <pc:sldLayoutChg chg="mod">
          <pc:chgData name="pedagogi.89" userId="qy1Y4665eIlGlkVnlUZ5Ey+WgOWnf/9CsTsc+Heysik=" providerId="None" clId="Web-{9211566D-2E3C-40FA-B57E-6826A88522B1}" dt="2021-03-06T18:19:59.261" v="1"/>
          <pc:sldLayoutMkLst>
            <pc:docMk/>
            <pc:sldMasterMk cId="0" sldId="2147483663"/>
            <pc:sldLayoutMk cId="0" sldId="2147483672"/>
          </pc:sldLayoutMkLst>
        </pc:sldLayoutChg>
        <pc:sldLayoutChg chg="mod">
          <pc:chgData name="pedagogi.89" userId="qy1Y4665eIlGlkVnlUZ5Ey+WgOWnf/9CsTsc+Heysik=" providerId="None" clId="Web-{9211566D-2E3C-40FA-B57E-6826A88522B1}" dt="2021-03-06T18:19:59.261" v="1"/>
          <pc:sldLayoutMkLst>
            <pc:docMk/>
            <pc:sldMasterMk cId="0" sldId="2147483663"/>
            <pc:sldLayoutMk cId="0" sldId="2147483673"/>
          </pc:sldLayoutMkLst>
        </pc:sldLayoutChg>
        <pc:sldLayoutChg chg="mod">
          <pc:chgData name="pedagogi.89" userId="qy1Y4665eIlGlkVnlUZ5Ey+WgOWnf/9CsTsc+Heysik=" providerId="None" clId="Web-{9211566D-2E3C-40FA-B57E-6826A88522B1}" dt="2021-03-06T18:19:59.261" v="1"/>
          <pc:sldLayoutMkLst>
            <pc:docMk/>
            <pc:sldMasterMk cId="0" sldId="2147483663"/>
            <pc:sldLayoutMk cId="0" sldId="2147483674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B98F2-7D60-4019-8C59-B7691CEBD6DD}" type="datetimeFigureOut">
              <a:rPr lang="ru-RU"/>
              <a:pPr>
                <a:defRPr/>
              </a:pPr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8E916-7E57-400F-A5E0-C99B3A486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BACB0-8B13-46BD-8143-28B764925184}" type="datetimeFigureOut">
              <a:rPr lang="ru-RU"/>
              <a:pPr>
                <a:defRPr/>
              </a:pPr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E6F71-B839-4F6D-8B85-1E4D6A38F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21E66-B3B8-4675-8D46-A3A61DA0A6F1}" type="datetimeFigureOut">
              <a:rPr lang="ru-RU"/>
              <a:pPr>
                <a:defRPr/>
              </a:pPr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BFA42-74E4-45CF-960B-62D801C551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B639E-4529-4837-8557-62EFB8E6A238}" type="datetimeFigureOut">
              <a:rPr lang="ru-RU"/>
              <a:pPr>
                <a:defRPr/>
              </a:pPr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4876B-69CB-4DE8-A7BB-682606C1B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386C3-A19A-4707-92A6-5F4A390E8877}" type="datetimeFigureOut">
              <a:rPr lang="ru-RU"/>
              <a:pPr>
                <a:defRPr/>
              </a:pPr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0C418-F7EB-4010-9097-6DA0FA45E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4F592-350F-4CA2-9D2B-F01A20E4EBF4}" type="datetimeFigureOut">
              <a:rPr lang="ru-RU"/>
              <a:pPr>
                <a:defRPr/>
              </a:pPr>
              <a:t>06.03.2021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9F12B-A667-42E1-9FBC-BBDEAF980C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E1CC2-61CF-423E-8823-2BC2770D8AEF}" type="datetimeFigureOut">
              <a:rPr lang="ru-RU"/>
              <a:pPr>
                <a:defRPr/>
              </a:pPr>
              <a:t>06.03.2021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E8DC8-508D-4E2B-8DCD-6B40C4E61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9A938-6ED9-456C-89BD-17EBB3B03541}" type="datetimeFigureOut">
              <a:rPr lang="ru-RU"/>
              <a:pPr>
                <a:defRPr/>
              </a:pPr>
              <a:t>06.03.2021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CE75D-5844-4D93-ACD2-E62056FF1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291ED-4971-4115-A485-A1421238F540}" type="datetimeFigureOut">
              <a:rPr lang="ru-RU"/>
              <a:pPr>
                <a:defRPr/>
              </a:pPr>
              <a:t>06.03.2021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34DD-6C96-4074-A016-AB2687E63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CDAD4-01FE-4A3B-843A-7475D6E5355D}" type="datetimeFigureOut">
              <a:rPr lang="ru-RU"/>
              <a:pPr>
                <a:defRPr/>
              </a:pPr>
              <a:t>06.03.2021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A0A49-2BD8-4F8A-883B-CA481B09B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98860-33C6-49C8-A604-1B9C21E0F779}" type="datetimeFigureOut">
              <a:rPr lang="ru-RU"/>
              <a:pPr>
                <a:defRPr/>
              </a:pPr>
              <a:t>06.03.2021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AB106-8C2B-4209-A15F-3FFA039B6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6A9902-F26E-4E38-87A4-41F9E74EE6DB}" type="datetimeFigureOut">
              <a:rPr lang="ru-RU"/>
              <a:pPr>
                <a:defRPr/>
              </a:pPr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AD6F61-6364-4B54-9954-D94BC4DE8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230113\&#1056;&#1072;&#1073;&#1086;&#1095;&#1080;&#1081;%20&#1089;&#1090;&#1086;&#1083;\&#1056;&#1086;&#1084;&#1072;&#1096;&#1082;&#1072;%20.mp3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g0.liveinternet.ru/images/attach/c/1/63/962/63962004_nahodki1154324752_i_3154_full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5" Type="http://schemas.openxmlformats.org/officeDocument/2006/relationships/image" Target="../media/image19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jpeg"/><Relationship Id="rId18" Type="http://schemas.openxmlformats.org/officeDocument/2006/relationships/image" Target="../media/image39.jpeg"/><Relationship Id="rId3" Type="http://schemas.openxmlformats.org/officeDocument/2006/relationships/image" Target="../media/image24.png"/><Relationship Id="rId21" Type="http://schemas.openxmlformats.org/officeDocument/2006/relationships/image" Target="../media/image42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" Type="http://schemas.openxmlformats.org/officeDocument/2006/relationships/image" Target="../media/image23.jpeg"/><Relationship Id="rId16" Type="http://schemas.openxmlformats.org/officeDocument/2006/relationships/image" Target="../media/image37.png"/><Relationship Id="rId20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19" Type="http://schemas.openxmlformats.org/officeDocument/2006/relationships/image" Target="../media/image40.pn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Documents and Settings\230113\Рабочий стол\search_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0"/>
            <a:ext cx="8358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958975" y="8572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1000125"/>
            <a:ext cx="2093912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13">
            <a:hlinkClick r:id="" action="ppaction://noaction">
              <a:snd r:embed="rId4" name="chimes.wav"/>
            </a:hlinkClick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29013" y="1214438"/>
            <a:ext cx="262731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12">
            <a:hlinkClick r:id="" action="ppaction://noaction">
              <a:snd r:embed="rId4" name="chimes.wav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" y="1143000"/>
            <a:ext cx="22145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88" y="3571875"/>
            <a:ext cx="14287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25" y="4071938"/>
            <a:ext cx="130333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омашка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500063" y="6143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750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16 из 3794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57166"/>
            <a:ext cx="8501122" cy="62151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76200">
            <a:contourClr>
              <a:srgbClr val="C709BE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214938" y="214313"/>
            <a:ext cx="3622675" cy="157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chemeClr val="tx1"/>
                </a:solidFill>
                <a:cs typeface="Times New Roman" pitchFamily="18" charset="0"/>
              </a:rPr>
              <a:t>Чистить зубы, умываться,</a:t>
            </a:r>
            <a:br>
              <a:rPr lang="ru-RU" sz="2400" b="1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400" b="1">
                <a:solidFill>
                  <a:schemeClr val="tx1"/>
                </a:solidFill>
                <a:cs typeface="Times New Roman" pitchFamily="18" charset="0"/>
              </a:rPr>
              <a:t>И почаще улыбаться,</a:t>
            </a:r>
            <a:br>
              <a:rPr lang="ru-RU" sz="2400" b="1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400" b="1">
                <a:solidFill>
                  <a:schemeClr val="tx1"/>
                </a:solidFill>
                <a:cs typeface="Times New Roman" pitchFamily="18" charset="0"/>
              </a:rPr>
              <a:t>Закаляться, и тогда</a:t>
            </a:r>
            <a:br>
              <a:rPr lang="ru-RU" sz="2400" b="1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400" b="1">
                <a:solidFill>
                  <a:schemeClr val="tx1"/>
                </a:solidFill>
                <a:cs typeface="Times New Roman" pitchFamily="18" charset="0"/>
              </a:rPr>
              <a:t>Не страшна тебе хандра.</a:t>
            </a:r>
            <a:endParaRPr lang="ru-RU" sz="24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172450" y="9080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 descr="F:\Методика\режим дня картинки\330026694634_1245346291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963" y="311150"/>
            <a:ext cx="4297362" cy="624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7" descr="http://mama.darievna.ru/uploads/january-11/images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8050" y="3492500"/>
            <a:ext cx="4017963" cy="591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5" descr="http://www.happy-giraffe.ru/upload/userfiles/images/2012/03/14/%D0%A0%D0%B0%D1%81%D1%87%D0%B5%D1%81%D1%8B%D0%B2%D0%B0%D0%BD%D0%B8%D0%B5%20%D0%B2%D0%BE%D0%BB%D0%BE%D1%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15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00063" y="285750"/>
            <a:ext cx="3305175" cy="157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chemeClr val="tx1"/>
                </a:solidFill>
                <a:cs typeface="Times New Roman" pitchFamily="18" charset="0"/>
              </a:rPr>
              <a:t>Ты расчёску уважай,</a:t>
            </a:r>
            <a:br>
              <a:rPr lang="ru-RU" sz="2400" b="1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400" b="1">
                <a:solidFill>
                  <a:schemeClr val="tx1"/>
                </a:solidFill>
                <a:cs typeface="Times New Roman" pitchFamily="18" charset="0"/>
              </a:rPr>
              <a:t>А другим её не давай.</a:t>
            </a:r>
            <a:br>
              <a:rPr lang="ru-RU" sz="2400" b="1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400" b="1">
                <a:solidFill>
                  <a:schemeClr val="tx1"/>
                </a:solidFill>
                <a:cs typeface="Times New Roman" pitchFamily="18" charset="0"/>
              </a:rPr>
              <a:t>Без неё, друзья мои,</a:t>
            </a:r>
            <a:br>
              <a:rPr lang="ru-RU" sz="2400" b="1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400" b="1">
                <a:solidFill>
                  <a:schemeClr val="tx1"/>
                </a:solidFill>
                <a:cs typeface="Times New Roman" pitchFamily="18" charset="0"/>
              </a:rPr>
              <a:t>Будем мы, как дикари!</a:t>
            </a:r>
            <a:endParaRPr lang="ru-RU" sz="24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459788" y="4762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286375" y="285750"/>
            <a:ext cx="3533775" cy="157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chemeClr val="tx1"/>
                </a:solidFill>
                <a:cs typeface="Times New Roman" pitchFamily="18" charset="0"/>
              </a:rPr>
              <a:t>Чтобы ни один микроб</a:t>
            </a:r>
            <a:br>
              <a:rPr lang="ru-RU" sz="2400" b="1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400" b="1">
                <a:solidFill>
                  <a:schemeClr val="tx1"/>
                </a:solidFill>
                <a:cs typeface="Times New Roman" pitchFamily="18" charset="0"/>
              </a:rPr>
              <a:t>Не попал случайно в рот,</a:t>
            </a:r>
            <a:br>
              <a:rPr lang="ru-RU" sz="2400" b="1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400" b="1">
                <a:solidFill>
                  <a:schemeClr val="tx1"/>
                </a:solidFill>
                <a:cs typeface="Times New Roman" pitchFamily="18" charset="0"/>
              </a:rPr>
              <a:t>Руки мыть перед едой</a:t>
            </a:r>
            <a:br>
              <a:rPr lang="ru-RU" sz="2400" b="1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400" b="1">
                <a:solidFill>
                  <a:schemeClr val="tx1"/>
                </a:solidFill>
                <a:cs typeface="Times New Roman" pitchFamily="18" charset="0"/>
              </a:rPr>
              <a:t>Нужно мылом и водой.</a:t>
            </a:r>
            <a:endParaRPr lang="ru-RU" sz="24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04250" y="765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 descr="http://t2.gstatic.com/images?q=tbn:ANd9GcTNssgz18lDHfLNQTp1L6xEYzwFWGhCuzKYld0U6A2y-zpWUNm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500063"/>
            <a:ext cx="3408363" cy="442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3" name="Picture 11" descr="http://img1.1tv.ru/imgsize480x360/PR201109201436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1150" y="2992438"/>
            <a:ext cx="4621213" cy="690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5072063" y="231775"/>
            <a:ext cx="3700462" cy="3416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cs typeface="Times New Roman" pitchFamily="18" charset="0"/>
              </a:rPr>
              <a:t>Кто ногтей не чистит</a:t>
            </a:r>
            <a:br>
              <a:rPr lang="ru-RU" sz="2400" b="1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cs typeface="Times New Roman" pitchFamily="18" charset="0"/>
              </a:rPr>
              <a:t>И не подстригает,</a:t>
            </a:r>
            <a:br>
              <a:rPr lang="ru-RU" sz="2400" b="1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cs typeface="Times New Roman" pitchFamily="18" charset="0"/>
              </a:rPr>
              <a:t>Тот своих знакомых</a:t>
            </a:r>
            <a:br>
              <a:rPr lang="ru-RU" sz="2400" b="1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cs typeface="Times New Roman" pitchFamily="18" charset="0"/>
              </a:rPr>
              <a:t>Здорово пугает.</a:t>
            </a:r>
            <a:endParaRPr lang="ru-RU" sz="24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cs typeface="Times New Roman" pitchFamily="18" charset="0"/>
              </a:rPr>
              <a:t>Ведь с ногтями грязными,</a:t>
            </a:r>
            <a:br>
              <a:rPr lang="ru-RU" sz="2400" b="1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cs typeface="Times New Roman" pitchFamily="18" charset="0"/>
              </a:rPr>
              <a:t>Длинными и острыми</a:t>
            </a:r>
            <a:br>
              <a:rPr lang="ru-RU" sz="2400" b="1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cs typeface="Times New Roman" pitchFamily="18" charset="0"/>
              </a:rPr>
              <a:t>Могут очень просто вас</a:t>
            </a:r>
            <a:br>
              <a:rPr lang="ru-RU" sz="2400" b="1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cs typeface="Times New Roman" pitchFamily="18" charset="0"/>
              </a:rPr>
              <a:t>Перепутать с монстрами.</a:t>
            </a:r>
            <a:br>
              <a:rPr lang="ru-RU" sz="2400" b="1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cs typeface="Times New Roman" pitchFamily="18" charset="0"/>
              </a:rPr>
              <a:t>         </a:t>
            </a:r>
            <a:endParaRPr lang="ru-RU" sz="24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43888" y="6207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http://spas-extreme.ru/images/multimedia/8F4314E9D691102E5B2CE6FF1BC9290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571500"/>
            <a:ext cx="4360863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571750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dirty="0">
                <a:solidFill>
                  <a:schemeClr val="tx2">
                    <a:lumMod val="75000"/>
                  </a:schemeClr>
                </a:solidFill>
              </a:rPr>
              <a:t>Чистить зубы, умываться надо …………… и ……………… 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428875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dirty="0">
                <a:solidFill>
                  <a:schemeClr val="tx2">
                    <a:lumMod val="75000"/>
                  </a:schemeClr>
                </a:solidFill>
              </a:rPr>
              <a:t>Никому не давать свою ………………… 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500313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dirty="0">
                <a:solidFill>
                  <a:schemeClr val="tx2">
                    <a:lumMod val="75000"/>
                  </a:schemeClr>
                </a:solidFill>
              </a:rPr>
              <a:t>Мыть руки с …………… перед ………… и после ………………… 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88" y="2571750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dirty="0">
                <a:solidFill>
                  <a:schemeClr val="tx2">
                    <a:lumMod val="75000"/>
                  </a:schemeClr>
                </a:solidFill>
              </a:rPr>
              <a:t>Нужно ……………… ногти.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88" y="2428875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«РЕЖИМ ДНЯ - ОХРАНА ЗДОРОВЬЯ»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5003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>
                <a:solidFill>
                  <a:srgbClr val="C00000"/>
                </a:solidFill>
              </a:rPr>
              <a:t>«ПРАВИЛЬНОЕ ПИТАНИЕ»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7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28625"/>
            <a:ext cx="8072438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  <a:latin typeface="Comic Sans MS" pitchFamily="66" charset="0"/>
              </a:rPr>
              <a:t>Что значит </a:t>
            </a:r>
            <a:br>
              <a:rPr lang="ru-RU" sz="40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4000" dirty="0">
                <a:solidFill>
                  <a:srgbClr val="FF0000"/>
                </a:solidFill>
                <a:latin typeface="Comic Sans MS" pitchFamily="66" charset="0"/>
              </a:rPr>
              <a:t>«правильное питание»?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97425"/>
            <a:ext cx="8229600" cy="18002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>
                <a:latin typeface="Comic Sans MS" pitchFamily="66" charset="0"/>
              </a:rPr>
              <a:t>	</a:t>
            </a:r>
            <a:r>
              <a:rPr lang="ru-RU" sz="2800">
                <a:solidFill>
                  <a:srgbClr val="416400"/>
                </a:solidFill>
                <a:latin typeface="Comic Sans MS" pitchFamily="66" charset="0"/>
              </a:rPr>
              <a:t>Правильное питание – это разнообразное питание. Для жизни человеку необходимы питательные вещества, которые находятся в разных продуктах.</a:t>
            </a:r>
          </a:p>
        </p:txBody>
      </p:sp>
      <p:pic>
        <p:nvPicPr>
          <p:cNvPr id="38915" name="Picture 4" descr="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700213"/>
            <a:ext cx="3455987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C:\Documents and Settings\230113\Рабочий стол\magaz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1500188"/>
            <a:ext cx="135731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3" descr="C:\Documents and Settings\230113\Рабочий стол\2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85750"/>
            <a:ext cx="1357312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4" descr="C:\Documents and Settings\230113\Рабочий стол\art789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500188"/>
            <a:ext cx="12858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5" descr="C:\Documents and Settings\230113\Рабочий стол\search_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2714625"/>
            <a:ext cx="12858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6" descr="C:\Documents and Settings\230113\Рабочий стол\Kurica_v_medovom_sous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5" y="2714625"/>
            <a:ext cx="14287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9" descr="C:\Documents and Settings\230113\Рабочий стол\703-kak-vyrastit-limon-iz-kostochk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63" y="285750"/>
            <a:ext cx="1357312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10" descr="C:\Documents and Settings\230113\Рабочий стол\polza-kefira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25" y="3857625"/>
            <a:ext cx="1143000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11" descr="C:\Documents and Settings\230113\Рабочий стол\5155------3895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88" y="3857625"/>
            <a:ext cx="13573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5" descr="C:\Documents and Settings\230113\Рабочий стол\nezhirnyj-tvorog-ne-tolko-vkusno-no-i-polezno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500" y="3929063"/>
            <a:ext cx="11430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85750" y="142875"/>
            <a:ext cx="85725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                             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3500" y="142875"/>
            <a:ext cx="364331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 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9948" name="Picture 2" descr="C:\Documents and Settings\230113\Рабочий стол\40209-ovoshchi-mutanty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72063" y="1428750"/>
            <a:ext cx="142875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9" name="Picture 3" descr="C:\Documents and Settings\230113\Рабочий стол\post140302335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15188" y="1285875"/>
            <a:ext cx="15001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0" name="Picture 6" descr="C:\Documents and Settings\230113\Рабочий стол\zz490-07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929188" y="214313"/>
            <a:ext cx="1571625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1" name="Picture 7" descr="C:\Documents and Settings\230113\Рабочий стол\page11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43750" y="0"/>
            <a:ext cx="1571625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2" name="Picture 8" descr="C:\Documents and Settings\230113\Рабочий стол\74743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786063" y="2786063"/>
            <a:ext cx="135731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3" name="Picture 9" descr="C:\Documents and Settings\230113\Рабочий стол\psheno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28625" y="4929188"/>
            <a:ext cx="107156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4" name="Picture 10" descr="C:\Documents and Settings\230113\Рабочий стол\krupy-43575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786063" y="5000625"/>
            <a:ext cx="128587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5" name="Picture 11" descr="C:\Documents and Settings\230113\Рабочий стол\mannaya-krupa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072063" y="5072063"/>
            <a:ext cx="1285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6" name="Picture 12" descr="C:\Documents and Settings\230113\Рабочий стол\krupa-grechnevaya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429500" y="4929188"/>
            <a:ext cx="10715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7" name="Picture 13" descr="C:\Documents and Settings\230113\Рабочий стол\page414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215188" y="2643188"/>
            <a:ext cx="1500187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8" name="Picture 14" descr="C:\Documents and Settings\230113\Рабочий стол\molochnye-produkty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358063" y="3857625"/>
            <a:ext cx="1222375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113088" y="142875"/>
            <a:ext cx="28162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6600">
                <a:solidFill>
                  <a:srgbClr val="FF0000"/>
                </a:solidFill>
                <a:latin typeface="Calibri" pitchFamily="34" charset="0"/>
              </a:rPr>
              <a:t>фрукты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143250" y="1357313"/>
            <a:ext cx="25717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>
                <a:solidFill>
                  <a:srgbClr val="FF0000"/>
                </a:solidFill>
                <a:latin typeface="Calibri" pitchFamily="34" charset="0"/>
              </a:rPr>
              <a:t>овощи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214438" y="2571750"/>
            <a:ext cx="20494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>
                <a:solidFill>
                  <a:srgbClr val="FF0000"/>
                </a:solidFill>
                <a:latin typeface="Calibri" pitchFamily="34" charset="0"/>
              </a:rPr>
              <a:t>рыба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857875" y="2500313"/>
            <a:ext cx="19605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>
                <a:solidFill>
                  <a:srgbClr val="FF0000"/>
                </a:solidFill>
                <a:latin typeface="Calibri" pitchFamily="34" charset="0"/>
              </a:rPr>
              <a:t>мясо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57250" y="3857625"/>
            <a:ext cx="75295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>
                <a:solidFill>
                  <a:srgbClr val="FF0000"/>
                </a:solidFill>
                <a:latin typeface="Calibri" pitchFamily="34" charset="0"/>
              </a:rPr>
              <a:t>молочные продукты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143250" y="5429250"/>
            <a:ext cx="24034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>
                <a:solidFill>
                  <a:srgbClr val="FF0000"/>
                </a:solidFill>
                <a:latin typeface="Calibri" pitchFamily="34" charset="0"/>
              </a:rPr>
              <a:t>крупы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  <a:latin typeface="Comic Sans MS" pitchFamily="66" charset="0"/>
              </a:rPr>
              <a:t>Наши помощники</a:t>
            </a:r>
            <a:br>
              <a:rPr lang="ru-RU" sz="40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4000" dirty="0">
                <a:solidFill>
                  <a:srgbClr val="FF0000"/>
                </a:solidFill>
                <a:latin typeface="Comic Sans MS" pitchFamily="66" charset="0"/>
              </a:rPr>
              <a:t>в сохранении здоровья.</a:t>
            </a:r>
          </a:p>
        </p:txBody>
      </p:sp>
      <p:sp>
        <p:nvSpPr>
          <p:cNvPr id="40962" name="Oval 3"/>
          <p:cNvSpPr>
            <a:spLocks noChangeArrowheads="1"/>
          </p:cNvSpPr>
          <p:nvPr/>
        </p:nvSpPr>
        <p:spPr bwMode="auto">
          <a:xfrm>
            <a:off x="714375" y="2000250"/>
            <a:ext cx="5572125" cy="1143000"/>
          </a:xfrm>
          <a:prstGeom prst="ellipse">
            <a:avLst/>
          </a:prstGeom>
          <a:solidFill>
            <a:srgbClr val="FFFF66"/>
          </a:solidFill>
          <a:ln w="38100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0963" name="Oval 4"/>
          <p:cNvSpPr>
            <a:spLocks noChangeArrowheads="1"/>
          </p:cNvSpPr>
          <p:nvPr/>
        </p:nvSpPr>
        <p:spPr bwMode="auto">
          <a:xfrm>
            <a:off x="1000125" y="4929188"/>
            <a:ext cx="4895850" cy="1077912"/>
          </a:xfrm>
          <a:prstGeom prst="ellipse">
            <a:avLst/>
          </a:prstGeom>
          <a:solidFill>
            <a:srgbClr val="FFCCFF"/>
          </a:solidFill>
          <a:ln w="38100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0964" name="Oval 5"/>
          <p:cNvSpPr>
            <a:spLocks noChangeArrowheads="1"/>
          </p:cNvSpPr>
          <p:nvPr/>
        </p:nvSpPr>
        <p:spPr bwMode="auto">
          <a:xfrm>
            <a:off x="1428750" y="3429000"/>
            <a:ext cx="4032250" cy="1071563"/>
          </a:xfrm>
          <a:prstGeom prst="ellipse">
            <a:avLst/>
          </a:prstGeom>
          <a:solidFill>
            <a:srgbClr val="99FFCC"/>
          </a:solidFill>
          <a:ln w="38100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1643063" y="2286000"/>
            <a:ext cx="4249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Comic Sans MS" pitchFamily="66" charset="0"/>
              </a:rPr>
              <a:t>Физкультура и спорт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1285875" y="5143500"/>
            <a:ext cx="43481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Comic Sans MS" pitchFamily="66" charset="0"/>
              </a:rPr>
              <a:t>Правильное питание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1857375" y="3643313"/>
            <a:ext cx="32781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Comic Sans MS" pitchFamily="66" charset="0"/>
              </a:rPr>
              <a:t>Личная гигиена</a:t>
            </a:r>
          </a:p>
        </p:txBody>
      </p:sp>
      <p:pic>
        <p:nvPicPr>
          <p:cNvPr id="40968" name="Picture 12" descr="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5000625"/>
            <a:ext cx="2809875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13" descr="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3214688"/>
            <a:ext cx="20669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Рисунок 11" descr="Делать зарядку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13" y="1285875"/>
            <a:ext cx="15716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/>
      <p:bldP spid="35849" grpId="0"/>
      <p:bldP spid="358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C:\Documents and Settings\230113\Рабочий стол\135014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14313"/>
            <a:ext cx="8358188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20f/00019c36-0bf50b1f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895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1klass.org/wp-content/uploads/2020/08/16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6489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841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5.infourok.ru/uploads/ex/06bc/0006bd7b-123489ac/img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4340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00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neposed.net/images/olga/obuchai-ka/matematika/geometriya/Geometricheskie-figuri1/zadaniya-na-razvitie-mishleniya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7050" y="-548902"/>
            <a:ext cx="11117614" cy="740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51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http://www.xrest.ru/images/collection/00707/693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0" y="5929313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latin typeface="Calibri" pitchFamily="34" charset="0"/>
              </a:rPr>
              <a:t>  ДЕТИ ДЕЛАЮТ ………………..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286375" y="839788"/>
            <a:ext cx="184150" cy="4619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8201" name="Picture 9" descr="http://t2.gstatic.com/images?q=tbn:ANd9GcTNssgz18lDHfLNQTp1L6xEYzwFWGhCuzKYld0U6A2y-zpWUNm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0" y="5572125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latin typeface="Calibri" pitchFamily="34" charset="0"/>
              </a:rPr>
              <a:t>      МАЛЬЧИК МОЕТ …………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jcn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642938" y="5643563"/>
            <a:ext cx="77866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6000">
                <a:latin typeface="Calibri" pitchFamily="34" charset="0"/>
              </a:rPr>
              <a:t>         ДЕТИ ………….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2051050" y="5805488"/>
            <a:ext cx="6635750" cy="863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b="1"/>
          </a:p>
        </p:txBody>
      </p:sp>
      <p:pic>
        <p:nvPicPr>
          <p:cNvPr id="20483" name="Рисунок 4" descr="1.jpg"/>
          <p:cNvPicPr>
            <a:picLocks noChangeAspect="1"/>
          </p:cNvPicPr>
          <p:nvPr/>
        </p:nvPicPr>
        <p:blipFill>
          <a:blip r:embed="rId2">
            <a:lum bright="-14000" contrast="16000"/>
          </a:blip>
          <a:srcRect l="48685" r="3970" b="71875"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1857375" y="214313"/>
            <a:ext cx="59134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latin typeface="Calibri" pitchFamily="34" charset="0"/>
              </a:rPr>
              <a:t>ДЕВОЧКА …………</a:t>
            </a:r>
          </a:p>
        </p:txBody>
      </p:sp>
    </p:spTree>
  </p:cSld>
  <p:clrMapOvr>
    <a:masterClrMapping/>
  </p:clrMapOvr>
  <p:transition>
    <p:checke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D:\клипарты\люди\childrensday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101013" y="4762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0" y="5786438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latin typeface="Calibri" pitchFamily="34" charset="0"/>
              </a:rPr>
              <a:t>                ДЕВОЧКА …………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571750" y="857250"/>
            <a:ext cx="41433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ЛИЧНАЯ ГИГИЕНА</a:t>
            </a:r>
          </a:p>
        </p:txBody>
      </p:sp>
      <p:sp>
        <p:nvSpPr>
          <p:cNvPr id="3" name="Овал 2"/>
          <p:cNvSpPr/>
          <p:nvPr/>
        </p:nvSpPr>
        <p:spPr>
          <a:xfrm>
            <a:off x="1500188" y="4286250"/>
            <a:ext cx="6357937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ФИЗКУЛЬТУРА И СПОРТ</a:t>
            </a:r>
          </a:p>
        </p:txBody>
      </p:sp>
      <p:sp>
        <p:nvSpPr>
          <p:cNvPr id="4" name="Овал 3"/>
          <p:cNvSpPr/>
          <p:nvPr/>
        </p:nvSpPr>
        <p:spPr>
          <a:xfrm>
            <a:off x="1857375" y="2428875"/>
            <a:ext cx="5572125" cy="11287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ПРАВИЛЬНОЕ ПИТАНИЕ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0000"/>
                </a:solidFill>
                <a:latin typeface="Comic Sans MS" pitchFamily="66" charset="0"/>
              </a:rPr>
              <a:t>          Личная гигиена.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122863"/>
            <a:ext cx="8229600" cy="173513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>
                <a:latin typeface="Comic Sans MS" pitchFamily="66" charset="0"/>
              </a:rPr>
              <a:t>	Это правила, выполнение которых поможет не заболеть и укрепить своё здоровье.</a:t>
            </a:r>
          </a:p>
        </p:txBody>
      </p:sp>
      <p:pic>
        <p:nvPicPr>
          <p:cNvPr id="25603" name="Picture 5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333375"/>
            <a:ext cx="5184775" cy="48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932</TotalTime>
  <Words>104</Words>
  <Application>Microsoft Office PowerPoint</Application>
  <PresentationFormat>Экран (4:3)</PresentationFormat>
  <Paragraphs>35</Paragraphs>
  <Slides>29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«РЕЖИМ ДНЯ - ОХРАНА ЗДОРОВЬЯ»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Личная гигиена.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Чистить зубы, умываться надо …………… и ……………… . </vt:lpstr>
      <vt:lpstr>Никому не давать свою ………………… .</vt:lpstr>
      <vt:lpstr>Мыть руки с …………… перед ………… и после ………………… .</vt:lpstr>
      <vt:lpstr>Нужно ……………… ногти.</vt:lpstr>
      <vt:lpstr>«ПРАВИЛЬНОЕ ПИТАНИЕ»</vt:lpstr>
      <vt:lpstr>Презентация PowerPoint</vt:lpstr>
      <vt:lpstr>Что значит  «правильное питание»?</vt:lpstr>
      <vt:lpstr>Презентация PowerPoint</vt:lpstr>
      <vt:lpstr>Наши помощники в сохранении здоровья.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</cp:lastModifiedBy>
  <cp:revision>121</cp:revision>
  <dcterms:created xsi:type="dcterms:W3CDTF">2013-11-03T12:06:21Z</dcterms:created>
  <dcterms:modified xsi:type="dcterms:W3CDTF">2021-03-06T18:25:37Z</dcterms:modified>
</cp:coreProperties>
</file>