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71" r:id="rId5"/>
    <p:sldId id="263" r:id="rId6"/>
    <p:sldId id="269" r:id="rId7"/>
    <p:sldId id="270" r:id="rId8"/>
    <p:sldId id="266" r:id="rId9"/>
    <p:sldId id="26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2970C8-0439-45BC-B1DF-9DFF5F50916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3B2A86-1F15-4FCB-880F-52C592B1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175351" cy="30963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АДАПТАЦИЯ ДЕТЕЙ К ДЕТСКОМУ САДУ</a:t>
            </a:r>
            <a:endParaRPr lang="ru-RU" dirty="0"/>
          </a:p>
        </p:txBody>
      </p:sp>
      <p:pic>
        <p:nvPicPr>
          <p:cNvPr id="4" name="Picture 2" descr="C:\Documents and Settings\Дарья\Мои документы\ленцаврик\124158830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71390"/>
            <a:ext cx="3744416" cy="286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214422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</a:t>
            </a:r>
          </a:p>
          <a:p>
            <a:pPr algn="ctr"/>
            <a:r>
              <a:rPr lang="ru-RU" sz="8000" dirty="0" smtClean="0"/>
              <a:t>за </a:t>
            </a:r>
          </a:p>
          <a:p>
            <a:pPr algn="ctr"/>
            <a:r>
              <a:rPr lang="ru-RU" sz="8000" dirty="0" smtClean="0"/>
              <a:t>внимание!</a:t>
            </a:r>
            <a:endParaRPr lang="ru-RU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51825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АДАПТАЦИЯ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280920" cy="3312368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 Адаптация (от лат. - приспособлять) - в широком смысле - приспособление к изменяющимся внешним и внутренним условиям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 Адаптацию в условиях дошкольного учреждения </a:t>
            </a:r>
            <a:r>
              <a:rPr lang="ru-RU" sz="2800" dirty="0" smtClean="0"/>
              <a:t>это процесс </a:t>
            </a:r>
            <a:r>
              <a:rPr lang="ru-RU" sz="2800" dirty="0"/>
              <a:t>вхождения ребенка в новую для него среду и болезненное привыкание к ее условиям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24672"/>
            <a:ext cx="2938660" cy="29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На процесс адаптации ребенка влияют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7488832" cy="4104456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достигнутый </a:t>
            </a:r>
            <a:r>
              <a:rPr lang="ru-RU" dirty="0"/>
              <a:t>уровень психического и физического развития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состояние здоровья, </a:t>
            </a:r>
            <a:endParaRPr lang="ru-RU" dirty="0" smtClean="0"/>
          </a:p>
          <a:p>
            <a:r>
              <a:rPr lang="ru-RU" dirty="0" smtClean="0"/>
              <a:t>степень </a:t>
            </a:r>
            <a:r>
              <a:rPr lang="ru-RU" dirty="0"/>
              <a:t>закаленности, </a:t>
            </a:r>
            <a:endParaRPr lang="ru-RU" dirty="0" smtClean="0"/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навыков самообслуживания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коммуникативного общения со взрослыми и сверстниками, </a:t>
            </a:r>
            <a:endParaRPr lang="ru-RU" dirty="0" smtClean="0"/>
          </a:p>
          <a:p>
            <a:r>
              <a:rPr lang="ru-RU" dirty="0" smtClean="0"/>
              <a:t>личностные </a:t>
            </a:r>
            <a:r>
              <a:rPr lang="ru-RU" dirty="0"/>
              <a:t>особенности самого малыша, </a:t>
            </a:r>
            <a:endParaRPr lang="ru-RU" dirty="0" smtClean="0"/>
          </a:p>
          <a:p>
            <a:r>
              <a:rPr lang="ru-RU" dirty="0" smtClean="0"/>
              <a:t>уровень </a:t>
            </a:r>
            <a:r>
              <a:rPr lang="ru-RU" dirty="0"/>
              <a:t>тревожности и личностные особенности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20815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88640"/>
            <a:ext cx="719018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Показатели </a:t>
            </a:r>
            <a:r>
              <a:rPr lang="ru-RU" dirty="0"/>
              <a:t>успешной адаптации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7776864" cy="3096344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внутренний </a:t>
            </a:r>
            <a:r>
              <a:rPr lang="ru-RU" sz="3200" dirty="0"/>
              <a:t>комфорт (эмоциональная удовлетворенность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 внешняя </a:t>
            </a:r>
            <a:r>
              <a:rPr lang="ru-RU" sz="3200" dirty="0"/>
              <a:t>адекватность поведения (способность легко и точно выполнять требования среды).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56" y="3908779"/>
            <a:ext cx="3911390" cy="2852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992888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Степени </a:t>
            </a:r>
            <a:r>
              <a:rPr lang="ru-RU" sz="4000" dirty="0"/>
              <a:t>тяжести прохождения адаптации к детскому саду: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996952"/>
            <a:ext cx="7416824" cy="3384376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endParaRPr lang="ru-RU" sz="3200" dirty="0" smtClean="0"/>
          </a:p>
          <a:p>
            <a:pPr marL="45720" indent="0" algn="just">
              <a:buNone/>
            </a:pPr>
            <a:r>
              <a:rPr lang="ru-RU" sz="3200" dirty="0" smtClean="0"/>
              <a:t>1. Легкая адаптация </a:t>
            </a:r>
            <a:endParaRPr lang="ru-RU" sz="3200" dirty="0"/>
          </a:p>
          <a:p>
            <a:pPr marL="45720" indent="0" algn="just">
              <a:buNone/>
            </a:pPr>
            <a:r>
              <a:rPr lang="ru-RU" sz="3200" dirty="0" smtClean="0"/>
              <a:t>2</a:t>
            </a:r>
            <a:r>
              <a:rPr lang="ru-RU" sz="3200" dirty="0"/>
              <a:t>. Средняя </a:t>
            </a:r>
            <a:r>
              <a:rPr lang="ru-RU" sz="3200" dirty="0" smtClean="0"/>
              <a:t>адаптация </a:t>
            </a:r>
          </a:p>
          <a:p>
            <a:pPr marL="45720" indent="0" algn="just">
              <a:buNone/>
            </a:pPr>
            <a:r>
              <a:rPr lang="ru-RU" sz="3200" dirty="0" smtClean="0"/>
              <a:t>3. Тяжелая </a:t>
            </a:r>
            <a:r>
              <a:rPr lang="ru-RU" sz="3200" dirty="0"/>
              <a:t>адаптация </a:t>
            </a:r>
            <a:endParaRPr lang="ru-RU" sz="3200" dirty="0" smtClean="0"/>
          </a:p>
          <a:p>
            <a:pPr marL="45720" indent="0" algn="just">
              <a:buNone/>
            </a:pPr>
            <a:r>
              <a:rPr lang="ru-RU" sz="3200" dirty="0" smtClean="0"/>
              <a:t>4</a:t>
            </a:r>
            <a:r>
              <a:rPr lang="ru-RU" sz="3200" dirty="0"/>
              <a:t>. Очень тяжелая </a:t>
            </a:r>
            <a:r>
              <a:rPr lang="ru-RU" sz="3200" dirty="0" smtClean="0"/>
              <a:t>адаптация</a:t>
            </a:r>
            <a:endParaRPr lang="ru-RU" sz="3200" dirty="0"/>
          </a:p>
          <a:p>
            <a:endParaRPr lang="ru-RU" sz="4300" dirty="0"/>
          </a:p>
          <a:p>
            <a:pPr algn="just"/>
            <a:endParaRPr lang="ru-RU" sz="49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48" y="1831337"/>
            <a:ext cx="3610372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8640"/>
            <a:ext cx="7478216" cy="1080120"/>
          </a:xfrm>
        </p:spPr>
        <p:txBody>
          <a:bodyPr/>
          <a:lstStyle/>
          <a:p>
            <a:pPr lvl="8" algn="ct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4400" dirty="0" smtClean="0">
                <a:latin typeface="+mn-lt"/>
              </a:rPr>
              <a:t>Рекомендации родителям</a:t>
            </a:r>
            <a:r>
              <a:rPr lang="ru-RU" sz="4400" dirty="0">
                <a:latin typeface="+mn-lt"/>
              </a:rPr>
              <a:t/>
            </a:r>
            <a:br>
              <a:rPr lang="ru-RU" sz="4400" dirty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136904" cy="3888432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45720" indent="0">
              <a:buNone/>
            </a:pPr>
            <a:r>
              <a:rPr lang="ru-RU" sz="38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Режим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дня, приближенный к режиму детского сада. </a:t>
            </a:r>
          </a:p>
          <a:p>
            <a:pPr marL="45720" indent="0">
              <a:buNone/>
            </a:pPr>
            <a:r>
              <a:rPr lang="ru-RU" sz="3800" dirty="0">
                <a:latin typeface="Calibri" pitchFamily="34" charset="0"/>
                <a:cs typeface="Calibri" pitchFamily="34" charset="0"/>
              </a:rPr>
              <a:t>2.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Приучить 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 к длительному отсутствию родственников.    </a:t>
            </a:r>
          </a:p>
          <a:p>
            <a:pPr marL="45720" indent="0">
              <a:buNone/>
            </a:pPr>
            <a:r>
              <a:rPr lang="ru-RU" sz="3800" dirty="0">
                <a:latin typeface="Calibri" pitchFamily="34" charset="0"/>
                <a:cs typeface="Calibri" pitchFamily="34" charset="0"/>
              </a:rPr>
              <a:t>3.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Сформировать у 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 навыки самообслуживания </a:t>
            </a:r>
          </a:p>
          <a:p>
            <a:pPr marL="45720" indent="0">
              <a:buNone/>
            </a:pPr>
            <a:r>
              <a:rPr lang="ru-RU" sz="3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Подготовить 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морально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800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3800" dirty="0">
                <a:latin typeface="Calibri" pitchFamily="34" charset="0"/>
                <a:cs typeface="Calibri" pitchFamily="34" charset="0"/>
              </a:rPr>
              <a:t>5.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Поощрять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его стремление к общению со сверстниками.</a:t>
            </a:r>
          </a:p>
          <a:p>
            <a:pPr marL="45720" indent="0">
              <a:buNone/>
            </a:pPr>
            <a:r>
              <a:rPr lang="ru-RU" sz="38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Закалять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ребенка.</a:t>
            </a:r>
          </a:p>
          <a:p>
            <a:pPr marL="45720" indent="0">
              <a:buNone/>
            </a:pPr>
            <a:r>
              <a:rPr lang="ru-RU" sz="3800" dirty="0">
                <a:latin typeface="Calibri" pitchFamily="34" charset="0"/>
                <a:cs typeface="Calibri" pitchFamily="34" charset="0"/>
              </a:rPr>
              <a:t>7. Готовьте ребенку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еду,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как </a:t>
            </a:r>
            <a:r>
              <a:rPr lang="ru-RU" sz="3800" dirty="0" smtClean="0">
                <a:latin typeface="Calibri" pitchFamily="34" charset="0"/>
                <a:cs typeface="Calibri" pitchFamily="34" charset="0"/>
              </a:rPr>
              <a:t> в                                              </a:t>
            </a:r>
          </a:p>
          <a:p>
            <a:pPr marL="45720" indent="0">
              <a:buNone/>
            </a:pPr>
            <a:r>
              <a:rPr lang="ru-RU" sz="3800" dirty="0" smtClean="0">
                <a:latin typeface="Calibri" pitchFamily="34" charset="0"/>
                <a:cs typeface="Calibri" pitchFamily="34" charset="0"/>
              </a:rPr>
              <a:t>        детском </a:t>
            </a:r>
            <a:r>
              <a:rPr lang="ru-RU" sz="3800" dirty="0">
                <a:latin typeface="Calibri" pitchFamily="34" charset="0"/>
                <a:cs typeface="Calibri" pitchFamily="34" charset="0"/>
              </a:rPr>
              <a:t>саду.</a:t>
            </a:r>
          </a:p>
          <a:p>
            <a:pPr marL="45720" indent="0">
              <a:buNone/>
            </a:pPr>
            <a:r>
              <a:rPr lang="ru-RU" sz="3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45720" indent="0">
              <a:buNone/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  <a:p>
            <a:pPr lvl="8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55976" y="3861048"/>
            <a:ext cx="374441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4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Типичные ошибки родителей во время адаптации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7768952" cy="3888432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Неготовность </a:t>
            </a:r>
            <a:r>
              <a:rPr lang="ru-RU" dirty="0"/>
              <a:t>родителей к негативной реакции ребенка на дошкольное учреждение. </a:t>
            </a:r>
            <a:endParaRPr lang="ru-RU" dirty="0" smtClean="0"/>
          </a:p>
          <a:p>
            <a:r>
              <a:rPr lang="ru-RU" dirty="0" smtClean="0"/>
              <a:t>Обвинение </a:t>
            </a:r>
            <a:r>
              <a:rPr lang="ru-RU" dirty="0"/>
              <a:t>и наказание ребенка за </a:t>
            </a:r>
            <a:r>
              <a:rPr lang="ru-RU" dirty="0" smtClean="0"/>
              <a:t>слезы</a:t>
            </a:r>
          </a:p>
          <a:p>
            <a:r>
              <a:rPr lang="ru-RU" dirty="0"/>
              <a:t>Не стоит планировать важных дел в первые дни пребывания ребенка к детскому саду.</a:t>
            </a:r>
            <a:endParaRPr lang="ru-RU" dirty="0" smtClean="0"/>
          </a:p>
          <a:p>
            <a:r>
              <a:rPr lang="ru-RU" dirty="0" smtClean="0"/>
              <a:t>Пребывание </a:t>
            </a:r>
            <a:r>
              <a:rPr lang="ru-RU" dirty="0"/>
              <a:t>в состоянии обеспокоенности, тревожности</a:t>
            </a:r>
            <a:r>
              <a:rPr lang="ru-RU" dirty="0" smtClean="0"/>
              <a:t>.</a:t>
            </a:r>
          </a:p>
          <a:p>
            <a:r>
              <a:rPr lang="ru-RU" dirty="0"/>
              <a:t>Пониженное внимание к ребенку </a:t>
            </a:r>
            <a:endParaRPr lang="ru-RU" dirty="0" smtClean="0"/>
          </a:p>
          <a:p>
            <a:r>
              <a:rPr lang="ru-RU" dirty="0" smtClean="0"/>
              <a:t>Негативное настроение родителей на детское учреждение/воспитателей (обсуждение негативных моментов при ребенке)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0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599"/>
            <a:ext cx="9103742" cy="6827807"/>
          </a:xfrm>
        </p:spPr>
      </p:pic>
      <p:pic>
        <p:nvPicPr>
          <p:cNvPr id="1026" name="Picture 2" descr="K:\для сада\картинки\12708047251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8750"/>
            <a:ext cx="1475656" cy="170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711817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Исход адаптации.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632848" cy="3024336"/>
          </a:xfr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/>
              <a:t>Адаптационный </a:t>
            </a:r>
            <a:r>
              <a:rPr lang="ru-RU" sz="2800" dirty="0"/>
              <a:t>период считается законченным, если: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Ребенок </a:t>
            </a:r>
            <a:r>
              <a:rPr lang="ru-RU" sz="2800" dirty="0"/>
              <a:t>ест с аппетитом;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Быстро засыпает, вовремя просыпается;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Эмоционально общается с окружающими.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Играет.</a:t>
            </a:r>
          </a:p>
          <a:p>
            <a:pPr algn="just"/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K:\для сада\картинки\vosp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16976"/>
            <a:ext cx="3528392" cy="2948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</TotalTime>
  <Words>298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Воздушный поток</vt:lpstr>
      <vt:lpstr>АДАПТАЦИЯ ДЕТЕЙ К ДЕТСКОМУ САДУ</vt:lpstr>
      <vt:lpstr>АДАПТАЦИЯ</vt:lpstr>
      <vt:lpstr>На процесс адаптации ребенка влияют </vt:lpstr>
      <vt:lpstr>Показатели успешной адаптации</vt:lpstr>
      <vt:lpstr>Степени тяжести прохождения адаптации к детскому саду: </vt:lpstr>
      <vt:lpstr>Рекомендации родителям </vt:lpstr>
      <vt:lpstr>Типичные ошибки родителей во время адаптации </vt:lpstr>
      <vt:lpstr>Презентация PowerPoint</vt:lpstr>
      <vt:lpstr>Исход адаптации.  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</dc:title>
  <dc:creator>Admin</dc:creator>
  <cp:lastModifiedBy>Пользователь</cp:lastModifiedBy>
  <cp:revision>25</cp:revision>
  <dcterms:created xsi:type="dcterms:W3CDTF">2012-02-26T06:44:56Z</dcterms:created>
  <dcterms:modified xsi:type="dcterms:W3CDTF">2020-05-29T07:08:42Z</dcterms:modified>
</cp:coreProperties>
</file>