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59" r:id="rId10"/>
    <p:sldId id="260" r:id="rId11"/>
    <p:sldId id="261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C0B17-ECAA-4805-918E-CFA7F3412ED7}" v="2" dt="2020-12-29T12:28:31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62E8-3594-4C9C-8717-C55549D13115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6269-EB43-46C9-A210-11B343814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BE62-80E4-4624-8438-293E14124A98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9360-4C6F-44FE-99C6-31B120C27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C066-0D9B-45D2-9497-CED5302AEC78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E009-C833-49F5-A13D-352DD26F8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B5D6-DA6A-4665-B404-07F6E3A1B635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47DC-9976-413F-B4FF-5B954A6E0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A95B-E1B9-442A-B39A-B06A0BFBF61E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4539-B327-4885-81A1-F37652D69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40AD-B065-486B-88A6-0892FB856B3B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AB10-C6D8-4ED1-925E-649775E24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EF1D-6BA9-4A6A-AE8C-B991CA9A6471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FF337-12C0-4410-91B7-67641CA7A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6457-76AB-4C3D-9F02-53900EBB6CD2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51F1-7BAC-4DF6-ADED-AA31CED63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5D6B-B761-4919-B4F1-813FC7DD35B7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E510-9640-4D1D-AB91-005F28BA1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9C5C-9C7E-4452-A4AF-F3BE23876E81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F06D-5691-4E3F-8246-BD58C6EBC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B9A1-DB80-4DB8-A0B4-BC610CD68A45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58D2-FB10-430E-9CF5-4D29A471F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64F6B-B007-464B-8856-58F0EBA44B17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6B198-7FE4-48CD-91ED-FAA3A1783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56388"/>
            <a:ext cx="12461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0.11.png"/>
          <p:cNvPicPr>
            <a:picLocks noChangeAspect="1"/>
          </p:cNvPicPr>
          <p:nvPr userDrawn="1"/>
        </p:nvPicPr>
        <p:blipFill>
          <a:blip r:embed="rId13" cstate="print"/>
          <a:srcRect l="2204"/>
          <a:stretch>
            <a:fillRect/>
          </a:stretch>
        </p:blipFill>
        <p:spPr>
          <a:xfrm>
            <a:off x="179512" y="188640"/>
            <a:ext cx="4464496" cy="187220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Рисунок 11" descr="10.11.png"/>
          <p:cNvPicPr>
            <a:picLocks noChangeAspect="1"/>
          </p:cNvPicPr>
          <p:nvPr userDrawn="1"/>
        </p:nvPicPr>
        <p:blipFill>
          <a:blip r:embed="rId13" cstate="print"/>
          <a:srcRect l="2204"/>
          <a:stretch>
            <a:fillRect/>
          </a:stretch>
        </p:blipFill>
        <p:spPr>
          <a:xfrm flipH="1">
            <a:off x="4572000" y="188640"/>
            <a:ext cx="4412734" cy="1872208"/>
          </a:xfrm>
          <a:prstGeom prst="rect">
            <a:avLst/>
          </a:prstGeom>
          <a:effectLst>
            <a:softEdge rad="127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5085184"/>
            <a:ext cx="471601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  <a:cs typeface="Arial"/>
              </a:rPr>
              <a:t>А</a:t>
            </a:r>
            <a:endParaRPr lang="ru-RU"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000241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 Новогодняя аппликация.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необходимо для поделки?</a:t>
            </a:r>
          </a:p>
        </p:txBody>
      </p:sp>
      <p:pic>
        <p:nvPicPr>
          <p:cNvPr id="1026" name="Picture 2" descr="C:\Users\-\Desktop\Урок\20141221_124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928802"/>
            <a:ext cx="8572561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работы</a:t>
            </a:r>
          </a:p>
        </p:txBody>
      </p:sp>
      <p:pic>
        <p:nvPicPr>
          <p:cNvPr id="2050" name="Picture 2" descr="C:\Users\-\Desktop\Урок\20141221_1247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33248"/>
            <a:ext cx="8715436" cy="471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-\Desktop\Урок\20141221_1238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968528"/>
            <a:ext cx="8715436" cy="4675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-\Desktop\Урок\20141221_1246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458" y="1600200"/>
            <a:ext cx="8625822" cy="504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2428860" y="1153895"/>
            <a:ext cx="4226305" cy="5704105"/>
          </a:xfrm>
          <a:custGeom>
            <a:avLst/>
            <a:gdLst>
              <a:gd name="connsiteX0" fmla="*/ 127007 w 4226305"/>
              <a:gd name="connsiteY0" fmla="*/ 1001499 h 5704105"/>
              <a:gd name="connsiteX1" fmla="*/ 159664 w 4226305"/>
              <a:gd name="connsiteY1" fmla="*/ 1045042 h 5704105"/>
              <a:gd name="connsiteX2" fmla="*/ 192322 w 4226305"/>
              <a:gd name="connsiteY2" fmla="*/ 1175670 h 5704105"/>
              <a:gd name="connsiteX3" fmla="*/ 214093 w 4226305"/>
              <a:gd name="connsiteY3" fmla="*/ 3810013 h 5704105"/>
              <a:gd name="connsiteX4" fmla="*/ 268522 w 4226305"/>
              <a:gd name="connsiteY4" fmla="*/ 4517584 h 5704105"/>
              <a:gd name="connsiteX5" fmla="*/ 442693 w 4226305"/>
              <a:gd name="connsiteY5" fmla="*/ 4572013 h 5704105"/>
              <a:gd name="connsiteX6" fmla="*/ 758379 w 4226305"/>
              <a:gd name="connsiteY6" fmla="*/ 4680870 h 5704105"/>
              <a:gd name="connsiteX7" fmla="*/ 899893 w 4226305"/>
              <a:gd name="connsiteY7" fmla="*/ 4724413 h 5704105"/>
              <a:gd name="connsiteX8" fmla="*/ 1019636 w 4226305"/>
              <a:gd name="connsiteY8" fmla="*/ 4767956 h 5704105"/>
              <a:gd name="connsiteX9" fmla="*/ 1139379 w 4226305"/>
              <a:gd name="connsiteY9" fmla="*/ 4778842 h 5704105"/>
              <a:gd name="connsiteX10" fmla="*/ 4056750 w 4226305"/>
              <a:gd name="connsiteY10" fmla="*/ 4680870 h 5704105"/>
              <a:gd name="connsiteX11" fmla="*/ 4078522 w 4226305"/>
              <a:gd name="connsiteY11" fmla="*/ 4561127 h 5704105"/>
              <a:gd name="connsiteX12" fmla="*/ 4100293 w 4226305"/>
              <a:gd name="connsiteY12" fmla="*/ 1426042 h 5704105"/>
              <a:gd name="connsiteX13" fmla="*/ 4111179 w 4226305"/>
              <a:gd name="connsiteY13" fmla="*/ 1186556 h 5704105"/>
              <a:gd name="connsiteX14" fmla="*/ 4100293 w 4226305"/>
              <a:gd name="connsiteY14" fmla="*/ 1132127 h 5704105"/>
              <a:gd name="connsiteX15" fmla="*/ 4034979 w 4226305"/>
              <a:gd name="connsiteY15" fmla="*/ 1143013 h 5704105"/>
              <a:gd name="connsiteX16" fmla="*/ 3915236 w 4226305"/>
              <a:gd name="connsiteY16" fmla="*/ 1164784 h 5704105"/>
              <a:gd name="connsiteX17" fmla="*/ 3849922 w 4226305"/>
              <a:gd name="connsiteY17" fmla="*/ 1164784 h 5704105"/>
              <a:gd name="connsiteX18" fmla="*/ 3653979 w 4226305"/>
              <a:gd name="connsiteY18" fmla="*/ 1143013 h 5704105"/>
              <a:gd name="connsiteX19" fmla="*/ 3632207 w 4226305"/>
              <a:gd name="connsiteY19" fmla="*/ 1121242 h 5704105"/>
              <a:gd name="connsiteX20" fmla="*/ 3545122 w 4226305"/>
              <a:gd name="connsiteY20" fmla="*/ 1088584 h 5704105"/>
              <a:gd name="connsiteX21" fmla="*/ 3512464 w 4226305"/>
              <a:gd name="connsiteY21" fmla="*/ 1066813 h 5704105"/>
              <a:gd name="connsiteX22" fmla="*/ 3479807 w 4226305"/>
              <a:gd name="connsiteY22" fmla="*/ 1001499 h 5704105"/>
              <a:gd name="connsiteX23" fmla="*/ 3479807 w 4226305"/>
              <a:gd name="connsiteY23" fmla="*/ 620499 h 5704105"/>
              <a:gd name="connsiteX24" fmla="*/ 3447150 w 4226305"/>
              <a:gd name="connsiteY24" fmla="*/ 522527 h 5704105"/>
              <a:gd name="connsiteX25" fmla="*/ 3436264 w 4226305"/>
              <a:gd name="connsiteY25" fmla="*/ 489870 h 5704105"/>
              <a:gd name="connsiteX26" fmla="*/ 3011722 w 4226305"/>
              <a:gd name="connsiteY26" fmla="*/ 500756 h 5704105"/>
              <a:gd name="connsiteX27" fmla="*/ 127007 w 4226305"/>
              <a:gd name="connsiteY27" fmla="*/ 533413 h 5704105"/>
              <a:gd name="connsiteX28" fmla="*/ 105236 w 4226305"/>
              <a:gd name="connsiteY28" fmla="*/ 598727 h 5704105"/>
              <a:gd name="connsiteX29" fmla="*/ 94350 w 4226305"/>
              <a:gd name="connsiteY29" fmla="*/ 631384 h 5704105"/>
              <a:gd name="connsiteX30" fmla="*/ 105236 w 4226305"/>
              <a:gd name="connsiteY30" fmla="*/ 968842 h 5704105"/>
              <a:gd name="connsiteX31" fmla="*/ 127007 w 4226305"/>
              <a:gd name="connsiteY31" fmla="*/ 1001499 h 57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26305" h="5704105">
                <a:moveTo>
                  <a:pt x="127007" y="1001499"/>
                </a:moveTo>
                <a:cubicBezTo>
                  <a:pt x="136078" y="1014199"/>
                  <a:pt x="151550" y="1028815"/>
                  <a:pt x="159664" y="1045042"/>
                </a:cubicBezTo>
                <a:cubicBezTo>
                  <a:pt x="181228" y="1088170"/>
                  <a:pt x="184576" y="1129195"/>
                  <a:pt x="192322" y="1175670"/>
                </a:cubicBezTo>
                <a:cubicBezTo>
                  <a:pt x="217943" y="2713012"/>
                  <a:pt x="190694" y="932051"/>
                  <a:pt x="214093" y="3810013"/>
                </a:cubicBezTo>
                <a:cubicBezTo>
                  <a:pt x="219868" y="4520322"/>
                  <a:pt x="0" y="4450458"/>
                  <a:pt x="268522" y="4517584"/>
                </a:cubicBezTo>
                <a:cubicBezTo>
                  <a:pt x="371610" y="4569130"/>
                  <a:pt x="242658" y="4508588"/>
                  <a:pt x="442693" y="4572013"/>
                </a:cubicBezTo>
                <a:cubicBezTo>
                  <a:pt x="548796" y="4605655"/>
                  <a:pt x="652782" y="4645671"/>
                  <a:pt x="758379" y="4680870"/>
                </a:cubicBezTo>
                <a:cubicBezTo>
                  <a:pt x="805200" y="4696477"/>
                  <a:pt x="853511" y="4707547"/>
                  <a:pt x="899893" y="4724413"/>
                </a:cubicBezTo>
                <a:cubicBezTo>
                  <a:pt x="939807" y="4738927"/>
                  <a:pt x="978221" y="4758543"/>
                  <a:pt x="1019636" y="4767956"/>
                </a:cubicBezTo>
                <a:cubicBezTo>
                  <a:pt x="1058718" y="4776838"/>
                  <a:pt x="1099465" y="4775213"/>
                  <a:pt x="1139379" y="4778842"/>
                </a:cubicBezTo>
                <a:cubicBezTo>
                  <a:pt x="2000171" y="4775606"/>
                  <a:pt x="3864895" y="5704105"/>
                  <a:pt x="4056750" y="4680870"/>
                </a:cubicBezTo>
                <a:cubicBezTo>
                  <a:pt x="4083125" y="4540202"/>
                  <a:pt x="4052868" y="4638088"/>
                  <a:pt x="4078522" y="4561127"/>
                </a:cubicBezTo>
                <a:cubicBezTo>
                  <a:pt x="4226305" y="3526575"/>
                  <a:pt x="4093395" y="2471073"/>
                  <a:pt x="4100293" y="1426042"/>
                </a:cubicBezTo>
                <a:cubicBezTo>
                  <a:pt x="4100820" y="1346133"/>
                  <a:pt x="4107550" y="1266385"/>
                  <a:pt x="4111179" y="1186556"/>
                </a:cubicBezTo>
                <a:cubicBezTo>
                  <a:pt x="4107550" y="1168413"/>
                  <a:pt x="4116357" y="1141307"/>
                  <a:pt x="4100293" y="1132127"/>
                </a:cubicBezTo>
                <a:cubicBezTo>
                  <a:pt x="4081129" y="1121176"/>
                  <a:pt x="4056794" y="1139657"/>
                  <a:pt x="4034979" y="1143013"/>
                </a:cubicBezTo>
                <a:cubicBezTo>
                  <a:pt x="3933564" y="1158616"/>
                  <a:pt x="3989737" y="1146160"/>
                  <a:pt x="3915236" y="1164784"/>
                </a:cubicBezTo>
                <a:cubicBezTo>
                  <a:pt x="3813635" y="1130919"/>
                  <a:pt x="3951523" y="1169622"/>
                  <a:pt x="3849922" y="1164784"/>
                </a:cubicBezTo>
                <a:cubicBezTo>
                  <a:pt x="3784280" y="1161658"/>
                  <a:pt x="3719293" y="1150270"/>
                  <a:pt x="3653979" y="1143013"/>
                </a:cubicBezTo>
                <a:cubicBezTo>
                  <a:pt x="3646722" y="1135756"/>
                  <a:pt x="3640747" y="1126935"/>
                  <a:pt x="3632207" y="1121242"/>
                </a:cubicBezTo>
                <a:cubicBezTo>
                  <a:pt x="3598051" y="1098472"/>
                  <a:pt x="3583416" y="1098158"/>
                  <a:pt x="3545122" y="1088584"/>
                </a:cubicBezTo>
                <a:cubicBezTo>
                  <a:pt x="3534236" y="1081327"/>
                  <a:pt x="3521715" y="1076064"/>
                  <a:pt x="3512464" y="1066813"/>
                </a:cubicBezTo>
                <a:cubicBezTo>
                  <a:pt x="3491363" y="1045712"/>
                  <a:pt x="3488660" y="1028058"/>
                  <a:pt x="3479807" y="1001499"/>
                </a:cubicBezTo>
                <a:cubicBezTo>
                  <a:pt x="3489850" y="840819"/>
                  <a:pt x="3499862" y="787628"/>
                  <a:pt x="3479807" y="620499"/>
                </a:cubicBezTo>
                <a:cubicBezTo>
                  <a:pt x="3479806" y="620492"/>
                  <a:pt x="3452594" y="538859"/>
                  <a:pt x="3447150" y="522527"/>
                </a:cubicBezTo>
                <a:lnTo>
                  <a:pt x="3436264" y="489870"/>
                </a:lnTo>
                <a:lnTo>
                  <a:pt x="3011722" y="500756"/>
                </a:lnTo>
                <a:cubicBezTo>
                  <a:pt x="2050110" y="507146"/>
                  <a:pt x="927138" y="0"/>
                  <a:pt x="127007" y="533413"/>
                </a:cubicBezTo>
                <a:lnTo>
                  <a:pt x="105236" y="598727"/>
                </a:lnTo>
                <a:lnTo>
                  <a:pt x="94350" y="631384"/>
                </a:lnTo>
                <a:cubicBezTo>
                  <a:pt x="97979" y="743870"/>
                  <a:pt x="98627" y="856492"/>
                  <a:pt x="105236" y="968842"/>
                </a:cubicBezTo>
                <a:cubicBezTo>
                  <a:pt x="105910" y="980297"/>
                  <a:pt x="117936" y="988799"/>
                  <a:pt x="127007" y="1001499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Приемы работы с бумагой и клеем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143116"/>
            <a:ext cx="3000396" cy="3983047"/>
          </a:xfrm>
        </p:spPr>
        <p:txBody>
          <a:bodyPr/>
          <a:lstStyle/>
          <a:p>
            <a:r>
              <a:rPr lang="ru-RU" dirty="0"/>
              <a:t>Обрывание по одному куску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5786446" y="1643050"/>
            <a:ext cx="722085" cy="780687"/>
          </a:xfrm>
          <a:custGeom>
            <a:avLst/>
            <a:gdLst>
              <a:gd name="connsiteX0" fmla="*/ 14514 w 722085"/>
              <a:gd name="connsiteY0" fmla="*/ 76200 h 780687"/>
              <a:gd name="connsiteX1" fmla="*/ 36285 w 722085"/>
              <a:gd name="connsiteY1" fmla="*/ 195943 h 780687"/>
              <a:gd name="connsiteX2" fmla="*/ 47171 w 722085"/>
              <a:gd name="connsiteY2" fmla="*/ 228600 h 780687"/>
              <a:gd name="connsiteX3" fmla="*/ 90714 w 722085"/>
              <a:gd name="connsiteY3" fmla="*/ 315686 h 780687"/>
              <a:gd name="connsiteX4" fmla="*/ 112485 w 722085"/>
              <a:gd name="connsiteY4" fmla="*/ 381000 h 780687"/>
              <a:gd name="connsiteX5" fmla="*/ 123371 w 722085"/>
              <a:gd name="connsiteY5" fmla="*/ 664028 h 780687"/>
              <a:gd name="connsiteX6" fmla="*/ 145142 w 722085"/>
              <a:gd name="connsiteY6" fmla="*/ 685800 h 780687"/>
              <a:gd name="connsiteX7" fmla="*/ 177799 w 722085"/>
              <a:gd name="connsiteY7" fmla="*/ 696686 h 780687"/>
              <a:gd name="connsiteX8" fmla="*/ 253999 w 722085"/>
              <a:gd name="connsiteY8" fmla="*/ 729343 h 780687"/>
              <a:gd name="connsiteX9" fmla="*/ 406399 w 722085"/>
              <a:gd name="connsiteY9" fmla="*/ 772886 h 780687"/>
              <a:gd name="connsiteX10" fmla="*/ 547914 w 722085"/>
              <a:gd name="connsiteY10" fmla="*/ 762000 h 780687"/>
              <a:gd name="connsiteX11" fmla="*/ 591457 w 722085"/>
              <a:gd name="connsiteY11" fmla="*/ 718457 h 780687"/>
              <a:gd name="connsiteX12" fmla="*/ 624114 w 722085"/>
              <a:gd name="connsiteY12" fmla="*/ 696686 h 780687"/>
              <a:gd name="connsiteX13" fmla="*/ 634999 w 722085"/>
              <a:gd name="connsiteY13" fmla="*/ 664028 h 780687"/>
              <a:gd name="connsiteX14" fmla="*/ 656771 w 722085"/>
              <a:gd name="connsiteY14" fmla="*/ 631371 h 780687"/>
              <a:gd name="connsiteX15" fmla="*/ 711199 w 722085"/>
              <a:gd name="connsiteY15" fmla="*/ 555171 h 780687"/>
              <a:gd name="connsiteX16" fmla="*/ 722085 w 722085"/>
              <a:gd name="connsiteY16" fmla="*/ 522514 h 780687"/>
              <a:gd name="connsiteX17" fmla="*/ 711199 w 722085"/>
              <a:gd name="connsiteY17" fmla="*/ 163286 h 780687"/>
              <a:gd name="connsiteX18" fmla="*/ 667657 w 722085"/>
              <a:gd name="connsiteY18" fmla="*/ 54428 h 780687"/>
              <a:gd name="connsiteX19" fmla="*/ 634999 w 722085"/>
              <a:gd name="connsiteY19" fmla="*/ 0 h 780687"/>
              <a:gd name="connsiteX20" fmla="*/ 460828 w 722085"/>
              <a:gd name="connsiteY20" fmla="*/ 10886 h 780687"/>
              <a:gd name="connsiteX21" fmla="*/ 123371 w 722085"/>
              <a:gd name="connsiteY21" fmla="*/ 21771 h 780687"/>
              <a:gd name="connsiteX22" fmla="*/ 14514 w 722085"/>
              <a:gd name="connsiteY22" fmla="*/ 76200 h 78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2085" h="780687">
                <a:moveTo>
                  <a:pt x="14514" y="76200"/>
                </a:moveTo>
                <a:cubicBezTo>
                  <a:pt x="0" y="105229"/>
                  <a:pt x="11665" y="60537"/>
                  <a:pt x="36285" y="195943"/>
                </a:cubicBezTo>
                <a:cubicBezTo>
                  <a:pt x="38338" y="207232"/>
                  <a:pt x="43142" y="217856"/>
                  <a:pt x="47171" y="228600"/>
                </a:cubicBezTo>
                <a:cubicBezTo>
                  <a:pt x="69997" y="289470"/>
                  <a:pt x="60650" y="270590"/>
                  <a:pt x="90714" y="315686"/>
                </a:cubicBezTo>
                <a:cubicBezTo>
                  <a:pt x="97971" y="337457"/>
                  <a:pt x="111603" y="358068"/>
                  <a:pt x="112485" y="381000"/>
                </a:cubicBezTo>
                <a:cubicBezTo>
                  <a:pt x="116114" y="475343"/>
                  <a:pt x="113313" y="570153"/>
                  <a:pt x="123371" y="664028"/>
                </a:cubicBezTo>
                <a:cubicBezTo>
                  <a:pt x="124464" y="674233"/>
                  <a:pt x="136341" y="680519"/>
                  <a:pt x="145142" y="685800"/>
                </a:cubicBezTo>
                <a:cubicBezTo>
                  <a:pt x="154981" y="691704"/>
                  <a:pt x="166913" y="693057"/>
                  <a:pt x="177799" y="696686"/>
                </a:cubicBezTo>
                <a:cubicBezTo>
                  <a:pt x="216947" y="735832"/>
                  <a:pt x="181768" y="708706"/>
                  <a:pt x="253999" y="729343"/>
                </a:cubicBezTo>
                <a:cubicBezTo>
                  <a:pt x="433703" y="780687"/>
                  <a:pt x="283721" y="748349"/>
                  <a:pt x="406399" y="772886"/>
                </a:cubicBezTo>
                <a:cubicBezTo>
                  <a:pt x="453571" y="769257"/>
                  <a:pt x="502525" y="775350"/>
                  <a:pt x="547914" y="762000"/>
                </a:cubicBezTo>
                <a:cubicBezTo>
                  <a:pt x="567606" y="756208"/>
                  <a:pt x="574378" y="729843"/>
                  <a:pt x="591457" y="718457"/>
                </a:cubicBezTo>
                <a:lnTo>
                  <a:pt x="624114" y="696686"/>
                </a:lnTo>
                <a:cubicBezTo>
                  <a:pt x="627742" y="685800"/>
                  <a:pt x="629867" y="674291"/>
                  <a:pt x="634999" y="664028"/>
                </a:cubicBezTo>
                <a:cubicBezTo>
                  <a:pt x="640850" y="652326"/>
                  <a:pt x="649167" y="642017"/>
                  <a:pt x="656771" y="631371"/>
                </a:cubicBezTo>
                <a:cubicBezTo>
                  <a:pt x="664990" y="619865"/>
                  <a:pt x="702647" y="572275"/>
                  <a:pt x="711199" y="555171"/>
                </a:cubicBezTo>
                <a:cubicBezTo>
                  <a:pt x="716331" y="544908"/>
                  <a:pt x="718456" y="533400"/>
                  <a:pt x="722085" y="522514"/>
                </a:cubicBezTo>
                <a:cubicBezTo>
                  <a:pt x="718456" y="402771"/>
                  <a:pt x="720387" y="282731"/>
                  <a:pt x="711199" y="163286"/>
                </a:cubicBezTo>
                <a:cubicBezTo>
                  <a:pt x="708102" y="123023"/>
                  <a:pt x="682858" y="89898"/>
                  <a:pt x="667657" y="54428"/>
                </a:cubicBezTo>
                <a:cubicBezTo>
                  <a:pt x="646461" y="4970"/>
                  <a:pt x="671204" y="36203"/>
                  <a:pt x="634999" y="0"/>
                </a:cubicBezTo>
                <a:lnTo>
                  <a:pt x="460828" y="10886"/>
                </a:lnTo>
                <a:cubicBezTo>
                  <a:pt x="348386" y="15671"/>
                  <a:pt x="235775" y="16151"/>
                  <a:pt x="123371" y="21771"/>
                </a:cubicBezTo>
                <a:cubicBezTo>
                  <a:pt x="26929" y="26593"/>
                  <a:pt x="29028" y="47171"/>
                  <a:pt x="14514" y="7620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18212 -0.0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рапеция 9"/>
          <p:cNvSpPr/>
          <p:nvPr/>
        </p:nvSpPr>
        <p:spPr>
          <a:xfrm>
            <a:off x="5214942" y="4000504"/>
            <a:ext cx="3286148" cy="1571636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15074" y="4429132"/>
            <a:ext cx="1071570" cy="571504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857224" y="3929066"/>
            <a:ext cx="3286148" cy="1571636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71670" y="4357694"/>
            <a:ext cx="928694" cy="571504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Приклеивание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286412"/>
          </a:xfrm>
        </p:spPr>
        <p:txBody>
          <a:bodyPr/>
          <a:lstStyle/>
          <a:p>
            <a:r>
              <a:rPr lang="ru-RU" dirty="0"/>
              <a:t>Смажь поверхность клеем. Наклеивай по одному кусочку.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286412"/>
          </a:xfrm>
        </p:spPr>
        <p:txBody>
          <a:bodyPr/>
          <a:lstStyle/>
          <a:p>
            <a:r>
              <a:rPr lang="ru-RU" dirty="0"/>
              <a:t>Смажь поверхность клеем. Насыпь обрывки бумаги на клей.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2071670" y="4500570"/>
            <a:ext cx="357190" cy="416171"/>
          </a:xfrm>
          <a:custGeom>
            <a:avLst/>
            <a:gdLst>
              <a:gd name="connsiteX0" fmla="*/ 167291 w 390870"/>
              <a:gd name="connsiteY0" fmla="*/ 371849 h 416171"/>
              <a:gd name="connsiteX1" fmla="*/ 134634 w 390870"/>
              <a:gd name="connsiteY1" fmla="*/ 339192 h 416171"/>
              <a:gd name="connsiteX2" fmla="*/ 112863 w 390870"/>
              <a:gd name="connsiteY2" fmla="*/ 306535 h 416171"/>
              <a:gd name="connsiteX3" fmla="*/ 58434 w 390870"/>
              <a:gd name="connsiteY3" fmla="*/ 230335 h 416171"/>
              <a:gd name="connsiteX4" fmla="*/ 47549 w 390870"/>
              <a:gd name="connsiteY4" fmla="*/ 197678 h 416171"/>
              <a:gd name="connsiteX5" fmla="*/ 4006 w 390870"/>
              <a:gd name="connsiteY5" fmla="*/ 132364 h 416171"/>
              <a:gd name="connsiteX6" fmla="*/ 14891 w 390870"/>
              <a:gd name="connsiteY6" fmla="*/ 88821 h 416171"/>
              <a:gd name="connsiteX7" fmla="*/ 352349 w 390870"/>
              <a:gd name="connsiteY7" fmla="*/ 143249 h 416171"/>
              <a:gd name="connsiteX8" fmla="*/ 341463 w 390870"/>
              <a:gd name="connsiteY8" fmla="*/ 371849 h 416171"/>
              <a:gd name="connsiteX9" fmla="*/ 167291 w 390870"/>
              <a:gd name="connsiteY9" fmla="*/ 371849 h 41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70" h="416171">
                <a:moveTo>
                  <a:pt x="167291" y="371849"/>
                </a:moveTo>
                <a:cubicBezTo>
                  <a:pt x="132820" y="366406"/>
                  <a:pt x="144489" y="351019"/>
                  <a:pt x="134634" y="339192"/>
                </a:cubicBezTo>
                <a:cubicBezTo>
                  <a:pt x="126259" y="329141"/>
                  <a:pt x="120467" y="317181"/>
                  <a:pt x="112863" y="306535"/>
                </a:cubicBezTo>
                <a:cubicBezTo>
                  <a:pt x="45333" y="211993"/>
                  <a:pt x="109757" y="307316"/>
                  <a:pt x="58434" y="230335"/>
                </a:cubicBezTo>
                <a:cubicBezTo>
                  <a:pt x="54806" y="219449"/>
                  <a:pt x="53121" y="207708"/>
                  <a:pt x="47549" y="197678"/>
                </a:cubicBezTo>
                <a:cubicBezTo>
                  <a:pt x="34842" y="174805"/>
                  <a:pt x="4006" y="132364"/>
                  <a:pt x="4006" y="132364"/>
                </a:cubicBezTo>
                <a:cubicBezTo>
                  <a:pt x="7634" y="117850"/>
                  <a:pt x="0" y="90262"/>
                  <a:pt x="14891" y="88821"/>
                </a:cubicBezTo>
                <a:cubicBezTo>
                  <a:pt x="345569" y="56819"/>
                  <a:pt x="316536" y="0"/>
                  <a:pt x="352349" y="143249"/>
                </a:cubicBezTo>
                <a:cubicBezTo>
                  <a:pt x="348720" y="219449"/>
                  <a:pt x="390870" y="313723"/>
                  <a:pt x="341463" y="371849"/>
                </a:cubicBezTo>
                <a:cubicBezTo>
                  <a:pt x="303789" y="416171"/>
                  <a:pt x="201763" y="377292"/>
                  <a:pt x="167291" y="371849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500826" y="4643446"/>
            <a:ext cx="390870" cy="416171"/>
          </a:xfrm>
          <a:custGeom>
            <a:avLst/>
            <a:gdLst>
              <a:gd name="connsiteX0" fmla="*/ 167291 w 390870"/>
              <a:gd name="connsiteY0" fmla="*/ 371849 h 416171"/>
              <a:gd name="connsiteX1" fmla="*/ 134634 w 390870"/>
              <a:gd name="connsiteY1" fmla="*/ 339192 h 416171"/>
              <a:gd name="connsiteX2" fmla="*/ 112863 w 390870"/>
              <a:gd name="connsiteY2" fmla="*/ 306535 h 416171"/>
              <a:gd name="connsiteX3" fmla="*/ 58434 w 390870"/>
              <a:gd name="connsiteY3" fmla="*/ 230335 h 416171"/>
              <a:gd name="connsiteX4" fmla="*/ 47549 w 390870"/>
              <a:gd name="connsiteY4" fmla="*/ 197678 h 416171"/>
              <a:gd name="connsiteX5" fmla="*/ 4006 w 390870"/>
              <a:gd name="connsiteY5" fmla="*/ 132364 h 416171"/>
              <a:gd name="connsiteX6" fmla="*/ 14891 w 390870"/>
              <a:gd name="connsiteY6" fmla="*/ 88821 h 416171"/>
              <a:gd name="connsiteX7" fmla="*/ 352349 w 390870"/>
              <a:gd name="connsiteY7" fmla="*/ 143249 h 416171"/>
              <a:gd name="connsiteX8" fmla="*/ 341463 w 390870"/>
              <a:gd name="connsiteY8" fmla="*/ 371849 h 416171"/>
              <a:gd name="connsiteX9" fmla="*/ 167291 w 390870"/>
              <a:gd name="connsiteY9" fmla="*/ 371849 h 41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70" h="416171">
                <a:moveTo>
                  <a:pt x="167291" y="371849"/>
                </a:moveTo>
                <a:cubicBezTo>
                  <a:pt x="132820" y="366406"/>
                  <a:pt x="144489" y="351019"/>
                  <a:pt x="134634" y="339192"/>
                </a:cubicBezTo>
                <a:cubicBezTo>
                  <a:pt x="126259" y="329141"/>
                  <a:pt x="120467" y="317181"/>
                  <a:pt x="112863" y="306535"/>
                </a:cubicBezTo>
                <a:cubicBezTo>
                  <a:pt x="45333" y="211993"/>
                  <a:pt x="109757" y="307316"/>
                  <a:pt x="58434" y="230335"/>
                </a:cubicBezTo>
                <a:cubicBezTo>
                  <a:pt x="54806" y="219449"/>
                  <a:pt x="53121" y="207708"/>
                  <a:pt x="47549" y="197678"/>
                </a:cubicBezTo>
                <a:cubicBezTo>
                  <a:pt x="34842" y="174805"/>
                  <a:pt x="4006" y="132364"/>
                  <a:pt x="4006" y="132364"/>
                </a:cubicBezTo>
                <a:cubicBezTo>
                  <a:pt x="7634" y="117850"/>
                  <a:pt x="0" y="90262"/>
                  <a:pt x="14891" y="88821"/>
                </a:cubicBezTo>
                <a:cubicBezTo>
                  <a:pt x="345569" y="56819"/>
                  <a:pt x="316536" y="0"/>
                  <a:pt x="352349" y="143249"/>
                </a:cubicBezTo>
                <a:cubicBezTo>
                  <a:pt x="348720" y="219449"/>
                  <a:pt x="390870" y="313723"/>
                  <a:pt x="341463" y="371849"/>
                </a:cubicBezTo>
                <a:cubicBezTo>
                  <a:pt x="303789" y="416171"/>
                  <a:pt x="201763" y="377292"/>
                  <a:pt x="167291" y="3718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215074" y="4572008"/>
            <a:ext cx="390870" cy="416171"/>
          </a:xfrm>
          <a:custGeom>
            <a:avLst/>
            <a:gdLst>
              <a:gd name="connsiteX0" fmla="*/ 167291 w 390870"/>
              <a:gd name="connsiteY0" fmla="*/ 371849 h 416171"/>
              <a:gd name="connsiteX1" fmla="*/ 134634 w 390870"/>
              <a:gd name="connsiteY1" fmla="*/ 339192 h 416171"/>
              <a:gd name="connsiteX2" fmla="*/ 112863 w 390870"/>
              <a:gd name="connsiteY2" fmla="*/ 306535 h 416171"/>
              <a:gd name="connsiteX3" fmla="*/ 58434 w 390870"/>
              <a:gd name="connsiteY3" fmla="*/ 230335 h 416171"/>
              <a:gd name="connsiteX4" fmla="*/ 47549 w 390870"/>
              <a:gd name="connsiteY4" fmla="*/ 197678 h 416171"/>
              <a:gd name="connsiteX5" fmla="*/ 4006 w 390870"/>
              <a:gd name="connsiteY5" fmla="*/ 132364 h 416171"/>
              <a:gd name="connsiteX6" fmla="*/ 14891 w 390870"/>
              <a:gd name="connsiteY6" fmla="*/ 88821 h 416171"/>
              <a:gd name="connsiteX7" fmla="*/ 352349 w 390870"/>
              <a:gd name="connsiteY7" fmla="*/ 143249 h 416171"/>
              <a:gd name="connsiteX8" fmla="*/ 341463 w 390870"/>
              <a:gd name="connsiteY8" fmla="*/ 371849 h 416171"/>
              <a:gd name="connsiteX9" fmla="*/ 167291 w 390870"/>
              <a:gd name="connsiteY9" fmla="*/ 371849 h 41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70" h="416171">
                <a:moveTo>
                  <a:pt x="167291" y="371849"/>
                </a:moveTo>
                <a:cubicBezTo>
                  <a:pt x="132820" y="366406"/>
                  <a:pt x="144489" y="351019"/>
                  <a:pt x="134634" y="339192"/>
                </a:cubicBezTo>
                <a:cubicBezTo>
                  <a:pt x="126259" y="329141"/>
                  <a:pt x="120467" y="317181"/>
                  <a:pt x="112863" y="306535"/>
                </a:cubicBezTo>
                <a:cubicBezTo>
                  <a:pt x="45333" y="211993"/>
                  <a:pt x="109757" y="307316"/>
                  <a:pt x="58434" y="230335"/>
                </a:cubicBezTo>
                <a:cubicBezTo>
                  <a:pt x="54806" y="219449"/>
                  <a:pt x="53121" y="207708"/>
                  <a:pt x="47549" y="197678"/>
                </a:cubicBezTo>
                <a:cubicBezTo>
                  <a:pt x="34842" y="174805"/>
                  <a:pt x="4006" y="132364"/>
                  <a:pt x="4006" y="132364"/>
                </a:cubicBezTo>
                <a:cubicBezTo>
                  <a:pt x="7634" y="117850"/>
                  <a:pt x="0" y="90262"/>
                  <a:pt x="14891" y="88821"/>
                </a:cubicBezTo>
                <a:cubicBezTo>
                  <a:pt x="345569" y="56819"/>
                  <a:pt x="316536" y="0"/>
                  <a:pt x="352349" y="143249"/>
                </a:cubicBezTo>
                <a:cubicBezTo>
                  <a:pt x="348720" y="219449"/>
                  <a:pt x="390870" y="313723"/>
                  <a:pt x="341463" y="371849"/>
                </a:cubicBezTo>
                <a:cubicBezTo>
                  <a:pt x="303789" y="416171"/>
                  <a:pt x="201763" y="377292"/>
                  <a:pt x="167291" y="3718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500826" y="4286256"/>
            <a:ext cx="390870" cy="416171"/>
          </a:xfrm>
          <a:custGeom>
            <a:avLst/>
            <a:gdLst>
              <a:gd name="connsiteX0" fmla="*/ 167291 w 390870"/>
              <a:gd name="connsiteY0" fmla="*/ 371849 h 416171"/>
              <a:gd name="connsiteX1" fmla="*/ 134634 w 390870"/>
              <a:gd name="connsiteY1" fmla="*/ 339192 h 416171"/>
              <a:gd name="connsiteX2" fmla="*/ 112863 w 390870"/>
              <a:gd name="connsiteY2" fmla="*/ 306535 h 416171"/>
              <a:gd name="connsiteX3" fmla="*/ 58434 w 390870"/>
              <a:gd name="connsiteY3" fmla="*/ 230335 h 416171"/>
              <a:gd name="connsiteX4" fmla="*/ 47549 w 390870"/>
              <a:gd name="connsiteY4" fmla="*/ 197678 h 416171"/>
              <a:gd name="connsiteX5" fmla="*/ 4006 w 390870"/>
              <a:gd name="connsiteY5" fmla="*/ 132364 h 416171"/>
              <a:gd name="connsiteX6" fmla="*/ 14891 w 390870"/>
              <a:gd name="connsiteY6" fmla="*/ 88821 h 416171"/>
              <a:gd name="connsiteX7" fmla="*/ 352349 w 390870"/>
              <a:gd name="connsiteY7" fmla="*/ 143249 h 416171"/>
              <a:gd name="connsiteX8" fmla="*/ 341463 w 390870"/>
              <a:gd name="connsiteY8" fmla="*/ 371849 h 416171"/>
              <a:gd name="connsiteX9" fmla="*/ 167291 w 390870"/>
              <a:gd name="connsiteY9" fmla="*/ 371849 h 41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70" h="416171">
                <a:moveTo>
                  <a:pt x="167291" y="371849"/>
                </a:moveTo>
                <a:cubicBezTo>
                  <a:pt x="132820" y="366406"/>
                  <a:pt x="144489" y="351019"/>
                  <a:pt x="134634" y="339192"/>
                </a:cubicBezTo>
                <a:cubicBezTo>
                  <a:pt x="126259" y="329141"/>
                  <a:pt x="120467" y="317181"/>
                  <a:pt x="112863" y="306535"/>
                </a:cubicBezTo>
                <a:cubicBezTo>
                  <a:pt x="45333" y="211993"/>
                  <a:pt x="109757" y="307316"/>
                  <a:pt x="58434" y="230335"/>
                </a:cubicBezTo>
                <a:cubicBezTo>
                  <a:pt x="54806" y="219449"/>
                  <a:pt x="53121" y="207708"/>
                  <a:pt x="47549" y="197678"/>
                </a:cubicBezTo>
                <a:cubicBezTo>
                  <a:pt x="34842" y="174805"/>
                  <a:pt x="4006" y="132364"/>
                  <a:pt x="4006" y="132364"/>
                </a:cubicBezTo>
                <a:cubicBezTo>
                  <a:pt x="7634" y="117850"/>
                  <a:pt x="0" y="90262"/>
                  <a:pt x="14891" y="88821"/>
                </a:cubicBezTo>
                <a:cubicBezTo>
                  <a:pt x="345569" y="56819"/>
                  <a:pt x="316536" y="0"/>
                  <a:pt x="352349" y="143249"/>
                </a:cubicBezTo>
                <a:cubicBezTo>
                  <a:pt x="348720" y="219449"/>
                  <a:pt x="390870" y="313723"/>
                  <a:pt x="341463" y="371849"/>
                </a:cubicBezTo>
                <a:cubicBezTo>
                  <a:pt x="303789" y="416171"/>
                  <a:pt x="201763" y="377292"/>
                  <a:pt x="167291" y="3718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286512" y="4357694"/>
            <a:ext cx="390870" cy="416171"/>
          </a:xfrm>
          <a:custGeom>
            <a:avLst/>
            <a:gdLst>
              <a:gd name="connsiteX0" fmla="*/ 167291 w 390870"/>
              <a:gd name="connsiteY0" fmla="*/ 371849 h 416171"/>
              <a:gd name="connsiteX1" fmla="*/ 134634 w 390870"/>
              <a:gd name="connsiteY1" fmla="*/ 339192 h 416171"/>
              <a:gd name="connsiteX2" fmla="*/ 112863 w 390870"/>
              <a:gd name="connsiteY2" fmla="*/ 306535 h 416171"/>
              <a:gd name="connsiteX3" fmla="*/ 58434 w 390870"/>
              <a:gd name="connsiteY3" fmla="*/ 230335 h 416171"/>
              <a:gd name="connsiteX4" fmla="*/ 47549 w 390870"/>
              <a:gd name="connsiteY4" fmla="*/ 197678 h 416171"/>
              <a:gd name="connsiteX5" fmla="*/ 4006 w 390870"/>
              <a:gd name="connsiteY5" fmla="*/ 132364 h 416171"/>
              <a:gd name="connsiteX6" fmla="*/ 14891 w 390870"/>
              <a:gd name="connsiteY6" fmla="*/ 88821 h 416171"/>
              <a:gd name="connsiteX7" fmla="*/ 352349 w 390870"/>
              <a:gd name="connsiteY7" fmla="*/ 143249 h 416171"/>
              <a:gd name="connsiteX8" fmla="*/ 341463 w 390870"/>
              <a:gd name="connsiteY8" fmla="*/ 371849 h 416171"/>
              <a:gd name="connsiteX9" fmla="*/ 167291 w 390870"/>
              <a:gd name="connsiteY9" fmla="*/ 371849 h 41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70" h="416171">
                <a:moveTo>
                  <a:pt x="167291" y="371849"/>
                </a:moveTo>
                <a:cubicBezTo>
                  <a:pt x="132820" y="366406"/>
                  <a:pt x="144489" y="351019"/>
                  <a:pt x="134634" y="339192"/>
                </a:cubicBezTo>
                <a:cubicBezTo>
                  <a:pt x="126259" y="329141"/>
                  <a:pt x="120467" y="317181"/>
                  <a:pt x="112863" y="306535"/>
                </a:cubicBezTo>
                <a:cubicBezTo>
                  <a:pt x="45333" y="211993"/>
                  <a:pt x="109757" y="307316"/>
                  <a:pt x="58434" y="230335"/>
                </a:cubicBezTo>
                <a:cubicBezTo>
                  <a:pt x="54806" y="219449"/>
                  <a:pt x="53121" y="207708"/>
                  <a:pt x="47549" y="197678"/>
                </a:cubicBezTo>
                <a:cubicBezTo>
                  <a:pt x="34842" y="174805"/>
                  <a:pt x="4006" y="132364"/>
                  <a:pt x="4006" y="132364"/>
                </a:cubicBezTo>
                <a:cubicBezTo>
                  <a:pt x="7634" y="117850"/>
                  <a:pt x="0" y="90262"/>
                  <a:pt x="14891" y="88821"/>
                </a:cubicBezTo>
                <a:cubicBezTo>
                  <a:pt x="345569" y="56819"/>
                  <a:pt x="316536" y="0"/>
                  <a:pt x="352349" y="143249"/>
                </a:cubicBezTo>
                <a:cubicBezTo>
                  <a:pt x="348720" y="219449"/>
                  <a:pt x="390870" y="313723"/>
                  <a:pt x="341463" y="371849"/>
                </a:cubicBezTo>
                <a:cubicBezTo>
                  <a:pt x="303789" y="416171"/>
                  <a:pt x="201763" y="377292"/>
                  <a:pt x="167291" y="3718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786578" y="4500570"/>
            <a:ext cx="390870" cy="559047"/>
          </a:xfrm>
          <a:custGeom>
            <a:avLst/>
            <a:gdLst>
              <a:gd name="connsiteX0" fmla="*/ 167291 w 390870"/>
              <a:gd name="connsiteY0" fmla="*/ 371849 h 416171"/>
              <a:gd name="connsiteX1" fmla="*/ 134634 w 390870"/>
              <a:gd name="connsiteY1" fmla="*/ 339192 h 416171"/>
              <a:gd name="connsiteX2" fmla="*/ 112863 w 390870"/>
              <a:gd name="connsiteY2" fmla="*/ 306535 h 416171"/>
              <a:gd name="connsiteX3" fmla="*/ 58434 w 390870"/>
              <a:gd name="connsiteY3" fmla="*/ 230335 h 416171"/>
              <a:gd name="connsiteX4" fmla="*/ 47549 w 390870"/>
              <a:gd name="connsiteY4" fmla="*/ 197678 h 416171"/>
              <a:gd name="connsiteX5" fmla="*/ 4006 w 390870"/>
              <a:gd name="connsiteY5" fmla="*/ 132364 h 416171"/>
              <a:gd name="connsiteX6" fmla="*/ 14891 w 390870"/>
              <a:gd name="connsiteY6" fmla="*/ 88821 h 416171"/>
              <a:gd name="connsiteX7" fmla="*/ 352349 w 390870"/>
              <a:gd name="connsiteY7" fmla="*/ 143249 h 416171"/>
              <a:gd name="connsiteX8" fmla="*/ 341463 w 390870"/>
              <a:gd name="connsiteY8" fmla="*/ 371849 h 416171"/>
              <a:gd name="connsiteX9" fmla="*/ 167291 w 390870"/>
              <a:gd name="connsiteY9" fmla="*/ 371849 h 41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70" h="416171">
                <a:moveTo>
                  <a:pt x="167291" y="371849"/>
                </a:moveTo>
                <a:cubicBezTo>
                  <a:pt x="132820" y="366406"/>
                  <a:pt x="144489" y="351019"/>
                  <a:pt x="134634" y="339192"/>
                </a:cubicBezTo>
                <a:cubicBezTo>
                  <a:pt x="126259" y="329141"/>
                  <a:pt x="120467" y="317181"/>
                  <a:pt x="112863" y="306535"/>
                </a:cubicBezTo>
                <a:cubicBezTo>
                  <a:pt x="45333" y="211993"/>
                  <a:pt x="109757" y="307316"/>
                  <a:pt x="58434" y="230335"/>
                </a:cubicBezTo>
                <a:cubicBezTo>
                  <a:pt x="54806" y="219449"/>
                  <a:pt x="53121" y="207708"/>
                  <a:pt x="47549" y="197678"/>
                </a:cubicBezTo>
                <a:cubicBezTo>
                  <a:pt x="34842" y="174805"/>
                  <a:pt x="4006" y="132364"/>
                  <a:pt x="4006" y="132364"/>
                </a:cubicBezTo>
                <a:cubicBezTo>
                  <a:pt x="7634" y="117850"/>
                  <a:pt x="0" y="90262"/>
                  <a:pt x="14891" y="88821"/>
                </a:cubicBezTo>
                <a:cubicBezTo>
                  <a:pt x="345569" y="56819"/>
                  <a:pt x="316536" y="0"/>
                  <a:pt x="352349" y="143249"/>
                </a:cubicBezTo>
                <a:cubicBezTo>
                  <a:pt x="348720" y="219449"/>
                  <a:pt x="390870" y="313723"/>
                  <a:pt x="341463" y="371849"/>
                </a:cubicBezTo>
                <a:cubicBezTo>
                  <a:pt x="303789" y="416171"/>
                  <a:pt x="201763" y="377292"/>
                  <a:pt x="167291" y="3718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7000892" y="4429132"/>
            <a:ext cx="357190" cy="416171"/>
          </a:xfrm>
          <a:custGeom>
            <a:avLst/>
            <a:gdLst>
              <a:gd name="connsiteX0" fmla="*/ 167291 w 390870"/>
              <a:gd name="connsiteY0" fmla="*/ 371849 h 416171"/>
              <a:gd name="connsiteX1" fmla="*/ 134634 w 390870"/>
              <a:gd name="connsiteY1" fmla="*/ 339192 h 416171"/>
              <a:gd name="connsiteX2" fmla="*/ 112863 w 390870"/>
              <a:gd name="connsiteY2" fmla="*/ 306535 h 416171"/>
              <a:gd name="connsiteX3" fmla="*/ 58434 w 390870"/>
              <a:gd name="connsiteY3" fmla="*/ 230335 h 416171"/>
              <a:gd name="connsiteX4" fmla="*/ 47549 w 390870"/>
              <a:gd name="connsiteY4" fmla="*/ 197678 h 416171"/>
              <a:gd name="connsiteX5" fmla="*/ 4006 w 390870"/>
              <a:gd name="connsiteY5" fmla="*/ 132364 h 416171"/>
              <a:gd name="connsiteX6" fmla="*/ 14891 w 390870"/>
              <a:gd name="connsiteY6" fmla="*/ 88821 h 416171"/>
              <a:gd name="connsiteX7" fmla="*/ 352349 w 390870"/>
              <a:gd name="connsiteY7" fmla="*/ 143249 h 416171"/>
              <a:gd name="connsiteX8" fmla="*/ 341463 w 390870"/>
              <a:gd name="connsiteY8" fmla="*/ 371849 h 416171"/>
              <a:gd name="connsiteX9" fmla="*/ 167291 w 390870"/>
              <a:gd name="connsiteY9" fmla="*/ 371849 h 41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70" h="416171">
                <a:moveTo>
                  <a:pt x="167291" y="371849"/>
                </a:moveTo>
                <a:cubicBezTo>
                  <a:pt x="132820" y="366406"/>
                  <a:pt x="144489" y="351019"/>
                  <a:pt x="134634" y="339192"/>
                </a:cubicBezTo>
                <a:cubicBezTo>
                  <a:pt x="126259" y="329141"/>
                  <a:pt x="120467" y="317181"/>
                  <a:pt x="112863" y="306535"/>
                </a:cubicBezTo>
                <a:cubicBezTo>
                  <a:pt x="45333" y="211993"/>
                  <a:pt x="109757" y="307316"/>
                  <a:pt x="58434" y="230335"/>
                </a:cubicBezTo>
                <a:cubicBezTo>
                  <a:pt x="54806" y="219449"/>
                  <a:pt x="53121" y="207708"/>
                  <a:pt x="47549" y="197678"/>
                </a:cubicBezTo>
                <a:cubicBezTo>
                  <a:pt x="34842" y="174805"/>
                  <a:pt x="4006" y="132364"/>
                  <a:pt x="4006" y="132364"/>
                </a:cubicBezTo>
                <a:cubicBezTo>
                  <a:pt x="7634" y="117850"/>
                  <a:pt x="0" y="90262"/>
                  <a:pt x="14891" y="88821"/>
                </a:cubicBezTo>
                <a:cubicBezTo>
                  <a:pt x="345569" y="56819"/>
                  <a:pt x="316536" y="0"/>
                  <a:pt x="352349" y="143249"/>
                </a:cubicBezTo>
                <a:cubicBezTo>
                  <a:pt x="348720" y="219449"/>
                  <a:pt x="390870" y="313723"/>
                  <a:pt x="341463" y="371849"/>
                </a:cubicBezTo>
                <a:cubicBezTo>
                  <a:pt x="303789" y="416171"/>
                  <a:pt x="201763" y="377292"/>
                  <a:pt x="167291" y="3718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-\Desktop\Урок\20141221_1244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5" y="1571612"/>
            <a:ext cx="966990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ладоней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        Соединить ладони пальцами вперед. Ручка находится в вертикальном положении между ладонями. Перемещать ладони вперед-назад, передвигая ручку только мягкими частями ладоней.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1026" name="Picture 2" descr="D:\Мои документы\Мои рисунки\2013-12-07\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71744"/>
            <a:ext cx="5357850" cy="3639354"/>
          </a:xfrm>
          <a:prstGeom prst="rect">
            <a:avLst/>
          </a:prstGeom>
          <a:noFill/>
        </p:spPr>
      </p:pic>
      <p:pic>
        <p:nvPicPr>
          <p:cNvPr id="5" name="Picture 2" descr="D:\Мои документы\Мои рисунки\2013-12-07\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880" y="2724144"/>
            <a:ext cx="5357850" cy="363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кончиков  пальцев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171451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Взять карандаш подушечками большого и указательного пальцев В вертикальное положение.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Перетирающими движениями кончиками пальцев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перенкатывать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ручку вперед-назад, слегка нажимая на нее.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Аналогично сделать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кончиков среднего и большого пальцев, большого и безымянного, большого пальца и мизинца.</a:t>
            </a:r>
          </a:p>
        </p:txBody>
      </p:sp>
      <p:pic>
        <p:nvPicPr>
          <p:cNvPr id="16387" name="Picture 3" descr="D:\Мои документы\Мои рисунки\2013-12-07\я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71810"/>
            <a:ext cx="514353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внешней стороны кисти рук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5"/>
            <a:ext cx="8229600" cy="1571636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Положить карандаш на стол горизонтально. Накрыть его ладонью с выпрямленными пальцами. Ладонью другой руки выполнять поглаживающие движения от кончиков пальцев до запястья, вдоль всей поверхности кисти руки, накрывающей карандаш.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Положить карандаш на стол горизонтально. Накрыть руку ладонью так, чтобы она оказалась у основания пальцев и зрительно делила кисть руки на две части. Выпрямленным пальцами другой руки с силой нажимать,  пружиня мышцы первой части кисти руки. Переместить пальцы на вторую часть кисти и аналогичным способом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попружинить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мышцы.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:\Мои документы\Мои рисунки\2013-12-07\я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00438"/>
            <a:ext cx="3500462" cy="2786082"/>
          </a:xfrm>
          <a:prstGeom prst="rect">
            <a:avLst/>
          </a:prstGeom>
          <a:noFill/>
        </p:spPr>
      </p:pic>
      <p:pic>
        <p:nvPicPr>
          <p:cNvPr id="17412" name="Picture 4" descr="D:\Мои документы\Мои рисунки\2013-12-07\я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1810"/>
            <a:ext cx="371477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Спускаемся по лесенке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0" cy="452596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Зажать верхний конец карандаша вертикально между ладонью и основанием большого пальца.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Перехватить карандаш снизу другой рукой.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Продолжать перехваты поочередно обеими руками вверх-вниз.  Как спускаемся с лесенки.</a:t>
            </a:r>
          </a:p>
        </p:txBody>
      </p:sp>
      <p:pic>
        <p:nvPicPr>
          <p:cNvPr id="20482" name="Picture 2" descr="D:\Мои документы\Мои рисунки\2013-12-07\я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928802"/>
            <a:ext cx="4286280" cy="4357719"/>
          </a:xfrm>
          <a:prstGeom prst="rect">
            <a:avLst/>
          </a:prstGeom>
          <a:noFill/>
        </p:spPr>
      </p:pic>
      <p:pic>
        <p:nvPicPr>
          <p:cNvPr id="6" name="Picture 2" descr="http://www.otadoya.ru/upload/606/400/5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500198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Муравей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1600200"/>
            <a:ext cx="2757478" cy="452596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Карандаш зажать между указательным и средним пальцами.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Указательный и средний пальцы «шагают» или «бегут» вперед по столу до его края, удерживая при этом карандаш. Как будто муравей тащит соломинку.</a:t>
            </a:r>
          </a:p>
        </p:txBody>
      </p:sp>
      <p:pic>
        <p:nvPicPr>
          <p:cNvPr id="27650" name="Picture 2" descr="D:\Мои документы\Мои рисунки\2013-12-07\я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597025"/>
            <a:ext cx="4929221" cy="4903809"/>
          </a:xfrm>
          <a:prstGeom prst="rect">
            <a:avLst/>
          </a:prstGeom>
          <a:noFill/>
        </p:spPr>
      </p:pic>
      <p:pic>
        <p:nvPicPr>
          <p:cNvPr id="23554" name="Picture 2" descr="http://im0-tub-ru.yandex.net/i?id=356065450-1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8"/>
            <a:ext cx="1785940" cy="1143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Качели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2828916" cy="3625857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Зажать карандаш в горизонтальном положении четырьмя пальцами.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Попеременно нажимать то указательным, то мизинцем на концы карандаша.</a:t>
            </a:r>
          </a:p>
        </p:txBody>
      </p:sp>
      <p:pic>
        <p:nvPicPr>
          <p:cNvPr id="23554" name="Picture 2" descr="D:\Мои документы\Мои рисунки\2013-12-07\я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35113"/>
            <a:ext cx="4572032" cy="4679969"/>
          </a:xfrm>
          <a:prstGeom prst="rect">
            <a:avLst/>
          </a:prstGeom>
          <a:noFill/>
        </p:spPr>
      </p:pic>
      <p:pic>
        <p:nvPicPr>
          <p:cNvPr id="27650" name="Picture 2" descr="http://im4-tub-ru.yandex.net/i?id=449990124-2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2428892" cy="1428750"/>
          </a:xfrm>
          <a:prstGeom prst="rect">
            <a:avLst/>
          </a:prstGeom>
          <a:noFill/>
        </p:spPr>
      </p:pic>
      <p:pic>
        <p:nvPicPr>
          <p:cNvPr id="6" name="Picture 2" descr="D:\Мои документы\Мои рисунки\2013-12-07\я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00174"/>
            <a:ext cx="4572032" cy="4679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Ножка циркуля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857388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Вытянуть одну руку ладонью вниз.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Зажать конец карандаша между указательным и средним пальцами руки, свободная часть карандаша другим концом опущена вниз.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Совершая плавающие круговые движения карандашом, как ножкой циркуля, чертить в воздухе круги над столом – сначала по часовой, затем против часовой стрелки.</a:t>
            </a:r>
          </a:p>
        </p:txBody>
      </p:sp>
      <p:pic>
        <p:nvPicPr>
          <p:cNvPr id="30722" name="Picture 2" descr="D:\Мои документы\Мои рисунки\2013-12-07\я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142985"/>
            <a:ext cx="5143536" cy="3286147"/>
          </a:xfrm>
          <a:prstGeom prst="rect">
            <a:avLst/>
          </a:prstGeom>
          <a:noFill/>
        </p:spPr>
      </p:pic>
      <p:pic>
        <p:nvPicPr>
          <p:cNvPr id="20482" name="Picture 2" descr="http://im1-tub-ru.yandex.net/i?id=333540736-5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7" y="1071546"/>
            <a:ext cx="207170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95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8858280" cy="4714885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786842" cy="10001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Правила безопасной работы с клеем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8858280" cy="414340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Нельзя</a:t>
            </a:r>
            <a:r>
              <a:rPr lang="ru-RU" b="1" dirty="0">
                <a:solidFill>
                  <a:srgbClr val="FF0000"/>
                </a:solidFill>
              </a:rPr>
              <a:t> брать в рот клей!</a:t>
            </a:r>
          </a:p>
          <a:p>
            <a:r>
              <a:rPr lang="ru-RU" sz="4800" b="1" dirty="0">
                <a:solidFill>
                  <a:srgbClr val="FF0000"/>
                </a:solidFill>
              </a:rPr>
              <a:t>Нельзя</a:t>
            </a:r>
            <a:r>
              <a:rPr lang="ru-RU" b="1" dirty="0">
                <a:solidFill>
                  <a:srgbClr val="FF0000"/>
                </a:solidFill>
              </a:rPr>
              <a:t> тереть глаза грязными руками!</a:t>
            </a:r>
          </a:p>
          <a:p>
            <a:r>
              <a:rPr lang="ru-RU" sz="4800" b="1" dirty="0">
                <a:solidFill>
                  <a:srgbClr val="FFFF00"/>
                </a:solidFill>
              </a:rPr>
              <a:t>Обязательно</a:t>
            </a:r>
            <a:r>
              <a:rPr lang="ru-RU" b="1" dirty="0">
                <a:solidFill>
                  <a:srgbClr val="002060"/>
                </a:solidFill>
              </a:rPr>
              <a:t> мой руки после работы с клеем!</a:t>
            </a:r>
          </a:p>
        </p:txBody>
      </p:sp>
      <p:pic>
        <p:nvPicPr>
          <p:cNvPr id="6" name="Содержимое 3" descr="1babyeye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1285860"/>
            <a:ext cx="1272133" cy="94137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Содержимое 5" descr="KL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214422"/>
            <a:ext cx="1143008" cy="11430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Содержимое 7" descr="1281550781_sxema-mytya-ru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786322"/>
            <a:ext cx="2524118" cy="141214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383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Самомассаж  ладоней</vt:lpstr>
      <vt:lpstr>Самомассаж  кончиков  пальцев</vt:lpstr>
      <vt:lpstr>Самомассаж  внешней стороны кисти рук</vt:lpstr>
      <vt:lpstr>Спускаемся по лесенке</vt:lpstr>
      <vt:lpstr>Муравей</vt:lpstr>
      <vt:lpstr>Качели </vt:lpstr>
      <vt:lpstr>Ножка циркуля </vt:lpstr>
      <vt:lpstr>Правила безопасной работы с клеем</vt:lpstr>
      <vt:lpstr>Что необходимо для поделки?</vt:lpstr>
      <vt:lpstr>Этапы работы</vt:lpstr>
      <vt:lpstr>Презентация PowerPoint</vt:lpstr>
      <vt:lpstr>Презентация PowerPoint</vt:lpstr>
      <vt:lpstr>Приемы работы с бумагой и клеем</vt:lpstr>
      <vt:lpstr>Приклеивание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-</cp:lastModifiedBy>
  <cp:revision>9</cp:revision>
  <dcterms:created xsi:type="dcterms:W3CDTF">2013-12-04T14:40:48Z</dcterms:created>
  <dcterms:modified xsi:type="dcterms:W3CDTF">2020-12-29T12:30:26Z</dcterms:modified>
</cp:coreProperties>
</file>