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8" r:id="rId2"/>
    <p:sldId id="261" r:id="rId3"/>
    <p:sldId id="262" r:id="rId4"/>
    <p:sldId id="264" r:id="rId5"/>
    <p:sldId id="266" r:id="rId6"/>
    <p:sldId id="268" r:id="rId7"/>
    <p:sldId id="270" r:id="rId8"/>
    <p:sldId id="269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A766-9054-412B-A8D0-2BC32D2084E1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0D84-405B-4EAB-ACE0-FC9D3B4E8C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Конструирование из бумаги</a:t>
            </a:r>
            <a:br>
              <a:rPr lang="ru-RU" dirty="0" smtClean="0"/>
            </a:br>
            <a:r>
              <a:rPr lang="ru-RU" dirty="0" smtClean="0"/>
              <a:t>тема</a:t>
            </a:r>
            <a:r>
              <a:rPr lang="en-US" dirty="0" smtClean="0"/>
              <a:t>:</a:t>
            </a:r>
            <a:r>
              <a:rPr lang="ru-RU" dirty="0" smtClean="0"/>
              <a:t> Аленушка</a:t>
            </a:r>
            <a:endParaRPr lang="ru-RU" dirty="0"/>
          </a:p>
        </p:txBody>
      </p:sp>
      <p:pic>
        <p:nvPicPr>
          <p:cNvPr id="1026" name="Picture 2" descr="C:\Documents and Settings\Admin\Рабочий стол\света\342_d2db94a085ee581bb05a67395d92fa9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63417" y="1600200"/>
            <a:ext cx="441716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Обе детали косынки мажем густо клеем и «одеваем» на сарафан. Наша Алёнушка готова.</a:t>
            </a:r>
          </a:p>
        </p:txBody>
      </p:sp>
      <p:pic>
        <p:nvPicPr>
          <p:cNvPr id="5" name="Содержимое 4" descr="342_d2db94a085ee581bb05a67395d92fa9c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855604"/>
            <a:ext cx="4357718" cy="4465051"/>
          </a:xfrm>
        </p:spPr>
      </p:pic>
      <p:pic>
        <p:nvPicPr>
          <p:cNvPr id="6" name="Содержимое 5" descr="342_3bd2622d7d8d7d4a4d6b6459d416395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3" y="1857365"/>
            <a:ext cx="3662287" cy="446899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571480"/>
            <a:ext cx="7334301" cy="550072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307183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Назначение работы:</a:t>
            </a:r>
            <a:r>
              <a:rPr lang="ru-RU" sz="3600" dirty="0" smtClean="0"/>
              <a:t> работу можно выполнить в детском саду, когда изучается тема «Одежда</a:t>
            </a:r>
            <a:r>
              <a:rPr lang="ru-RU" sz="3600" dirty="0" smtClean="0"/>
              <a:t>».</a:t>
            </a:r>
            <a:br>
              <a:rPr lang="ru-RU" sz="3600" dirty="0" smtClean="0"/>
            </a:br>
            <a:r>
              <a:rPr lang="ru-RU" sz="3600" dirty="0" smtClean="0"/>
              <a:t>Одежда появилась в далекой древности как средство защиты от </a:t>
            </a:r>
            <a:r>
              <a:rPr lang="ru-RU" sz="3600" dirty="0" smtClean="0"/>
              <a:t>неблагоприятного </a:t>
            </a:r>
            <a:r>
              <a:rPr lang="ru-RU" sz="3600" dirty="0" smtClean="0"/>
              <a:t>климата, от укусов насекомых, диких зверей на охоте, от ударов врагов в бою</a:t>
            </a:r>
            <a:endParaRPr lang="ru-RU" sz="3600" dirty="0"/>
          </a:p>
        </p:txBody>
      </p:sp>
      <p:pic>
        <p:nvPicPr>
          <p:cNvPr id="9" name="Содержимое 8" descr="одежд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4137078"/>
            <a:ext cx="2643206" cy="2720922"/>
          </a:xfrm>
        </p:spPr>
      </p:pic>
      <p:pic>
        <p:nvPicPr>
          <p:cNvPr id="10" name="Содержимое 9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4143380"/>
            <a:ext cx="4227092" cy="27146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41458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Материал:</a:t>
            </a:r>
            <a:r>
              <a:rPr lang="ru-RU" sz="3600" dirty="0" smtClean="0"/>
              <a:t> красный картон и картон в кружочек, желтая, красная и белая бумага , фломастеры или карандаши, ножницы, клей - карандаш, клеенка. </a:t>
            </a:r>
            <a:br>
              <a:rPr lang="ru-RU" sz="3600" dirty="0" smtClean="0"/>
            </a:br>
            <a:r>
              <a:rPr lang="ru-RU" sz="3600" dirty="0" smtClean="0"/>
              <a:t>трафареты деталей</a:t>
            </a:r>
            <a:endParaRPr lang="ru-RU" sz="36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3214686"/>
            <a:ext cx="4357718" cy="3429024"/>
          </a:xfrm>
        </p:spPr>
      </p:pic>
      <p:pic>
        <p:nvPicPr>
          <p:cNvPr id="6" name="Содержимое 5" descr="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3214686"/>
            <a:ext cx="4357718" cy="34290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Изготовление </a:t>
            </a:r>
            <a:r>
              <a:rPr lang="ru-RU" dirty="0"/>
              <a:t>нашей Алёнушки начинаем с того, что обводим по трафарету все детали и вырезаем.</a:t>
            </a: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071678"/>
            <a:ext cx="6388567" cy="478632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Берем </a:t>
            </a:r>
            <a:r>
              <a:rPr lang="ru-RU" sz="3600" dirty="0"/>
              <a:t>желтую полоску и приклеиваем ее посередине будущего сарафана. Желтый полукруг приклеиваем по низу сарафана, сворачиваем эту деталь в конус. </a:t>
            </a: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357562"/>
            <a:ext cx="5081805" cy="3500438"/>
          </a:xfrm>
        </p:spPr>
      </p:pic>
      <p:pic>
        <p:nvPicPr>
          <p:cNvPr id="6" name="Содержимое 5" descr="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9256" y="3332024"/>
            <a:ext cx="3312960" cy="35259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Autofit/>
          </a:bodyPr>
          <a:lstStyle/>
          <a:p>
            <a:r>
              <a:rPr lang="ru-RU" sz="3600" dirty="0"/>
              <a:t>Далее берем четвертую часть круга, вырезанную из красной бумаги, и сворачиваем в конус, со второй четвертинкой проделываем то же самое. Это рукава</a:t>
            </a: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3029656"/>
            <a:ext cx="6143668" cy="382834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Проведем физкульт минуту</a:t>
            </a:r>
            <a:r>
              <a:rPr lang="en-US" sz="3600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Стоя </a:t>
            </a:r>
            <a:r>
              <a:rPr lang="ru-RU" sz="3200" dirty="0"/>
              <a:t>возле своих рабочих мест:</a:t>
            </a:r>
            <a:br>
              <a:rPr lang="ru-RU" sz="3200" dirty="0"/>
            </a:br>
            <a:r>
              <a:rPr lang="ru-RU" sz="3200" b="1" dirty="0"/>
              <a:t>Во дворе стоит сосна,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К небу тянется она.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Тополь вырос рядом с ней,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Быть он хочет подлинней.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(Стоя на одной ноге, потягиваемся — руки вверх, потом то же, стоя на другой ноге.)</a:t>
            </a:r>
            <a:br>
              <a:rPr lang="ru-RU" sz="3200" dirty="0"/>
            </a:br>
            <a:r>
              <a:rPr lang="ru-RU" sz="3200" b="1" dirty="0"/>
              <a:t>Ветки гнутся взад-вперёд,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Ветер их качает, гнёт.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Мы </a:t>
            </a:r>
            <a:r>
              <a:rPr lang="ru-RU" sz="3200" b="1" dirty="0"/>
              <a:t>размялись от души. И на место вновь </a:t>
            </a:r>
            <a:r>
              <a:rPr lang="ru-RU" sz="3200" b="1" dirty="0" smtClean="0"/>
              <a:t>спешим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Продолжаем делать </a:t>
            </a:r>
            <a:r>
              <a:rPr lang="ru-RU" sz="3200" dirty="0" err="1" smtClean="0"/>
              <a:t>Аленушку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4800" dirty="0"/>
              <a:t>Рукава приклеиваем к сарафану. </a:t>
            </a:r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143116"/>
            <a:ext cx="6293215" cy="47148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/>
              <a:t>Затем приклеиваем круг, вырезанный из белой бумаги, к косынке, вырезанной из картона в кружочек, и прорисовываем лицо. </a:t>
            </a:r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689552"/>
            <a:ext cx="5142996" cy="41684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121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Конструирование из бумаги тема: Аленушка</vt:lpstr>
      <vt:lpstr>Назначение работы: работу можно выполнить в детском саду, когда изучается тема «Одежда». Одежда появилась в далекой древности как средство защиты от неблагоприятного климата, от укусов насекомых, диких зверей на охоте, от ударов врагов в бою</vt:lpstr>
      <vt:lpstr>Материал: красный картон и картон в кружочек, желтая, красная и белая бумага , фломастеры или карандаши, ножницы, клей - карандаш, клеенка.  трафареты деталей</vt:lpstr>
      <vt:lpstr>Изготовление нашей Алёнушки начинаем с того, что обводим по трафарету все детали и вырезаем.</vt:lpstr>
      <vt:lpstr>Берем желтую полоску и приклеиваем ее посередине будущего сарафана. Желтый полукруг приклеиваем по низу сарафана, сворачиваем эту деталь в конус. </vt:lpstr>
      <vt:lpstr>Далее берем четвертую часть круга, вырезанную из красной бумаги, и сворачиваем в конус, со второй четвертинкой проделываем то же самое. Это рукава</vt:lpstr>
      <vt:lpstr>Проведем физкульт минуту: Стоя возле своих рабочих мест: Во дворе стоит сосна, К небу тянется она. Тополь вырос рядом с ней, Быть он хочет подлинней. (Стоя на одной ноге, потягиваемся — руки вверх, потом то же, стоя на другой ноге.) Ветки гнутся взад-вперёд, Ветер их качает, гнёт. Мы размялись от души. И на место вновь спешим. Продолжаем делать Аленушку</vt:lpstr>
      <vt:lpstr>Рукава приклеиваем к сарафану. </vt:lpstr>
      <vt:lpstr>Затем приклеиваем круг, вырезанный из белой бумаги, к косынке, вырезанной из картона в кружочек, и прорисовываем лицо. </vt:lpstr>
      <vt:lpstr>Обе детали косынки мажем густо клеем и «одеваем» на сарафан. Наша Алёнушка готова.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из бумаги  тема: Аленушка</dc:title>
  <dc:creator>Admin</dc:creator>
  <cp:lastModifiedBy>Admin</cp:lastModifiedBy>
  <cp:revision>16</cp:revision>
  <dcterms:created xsi:type="dcterms:W3CDTF">2014-11-16T08:52:26Z</dcterms:created>
  <dcterms:modified xsi:type="dcterms:W3CDTF">2014-11-16T11:23:59Z</dcterms:modified>
</cp:coreProperties>
</file>