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9" r:id="rId3"/>
    <p:sldId id="260" r:id="rId4"/>
    <p:sldId id="263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314" r:id="rId36"/>
    <p:sldId id="295" r:id="rId37"/>
    <p:sldId id="296" r:id="rId38"/>
    <p:sldId id="297" r:id="rId39"/>
    <p:sldId id="298" r:id="rId40"/>
    <p:sldId id="299" r:id="rId41"/>
    <p:sldId id="315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7" d="100"/>
          <a:sy n="67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F6A36B-95F7-49C8-A8D5-66E9F698544E}" type="datetimeFigureOut">
              <a:rPr lang="ru-RU"/>
              <a:pPr>
                <a:defRPr/>
              </a:pPr>
              <a:t>вс 06.12.20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DD2692-1A89-40FC-89E7-B268B4B4B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60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1E31E-FB57-42BE-B1C1-1D4770E5F647}" type="datetimeFigureOut">
              <a:rPr lang="ru-RU" smtClean="0"/>
              <a:pPr/>
              <a:t>вс 06.12.20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B799-8552-4AD6-9C5D-F7D0BC8B7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2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B799-8552-4AD6-9C5D-F7D0BC8B7A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B799-8552-4AD6-9C5D-F7D0BC8B7A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B799-8552-4AD6-9C5D-F7D0BC8B7A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B799-8552-4AD6-9C5D-F7D0BC8B7A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B799-8552-4AD6-9C5D-F7D0BC8B7A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B799-8552-4AD6-9C5D-F7D0BC8B7A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B799-8552-4AD6-9C5D-F7D0BC8B7A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 err="1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dirty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Путешествие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прошлое 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мебели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E0E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30955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85184"/>
            <a:ext cx="8281615" cy="1224136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/>
              <a:t>Шло время, люди становились умнее . Они строили большие деревянные дома . В домах были каменные печи</a:t>
            </a:r>
          </a:p>
        </p:txBody>
      </p:sp>
      <p:pic>
        <p:nvPicPr>
          <p:cNvPr id="4" name="Рисунок 3" descr="94799b2bad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88640"/>
            <a:ext cx="3915518" cy="3555478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doma-hozajstva-vladimirskaja-oblast-kirzha4-0-1.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4166592" cy="36004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348880"/>
            <a:ext cx="26642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49080"/>
            <a:ext cx="8712968" cy="2520280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/>
              <a:t>    Сидеть на бревнах и пеньках в избе было неудобно , и человек придумал сделать лавку. </a:t>
            </a:r>
          </a:p>
          <a:p>
            <a:pPr>
              <a:buNone/>
            </a:pPr>
            <a:r>
              <a:rPr lang="ru-RU" sz="2400" dirty="0"/>
              <a:t>      Лавки делали длинные , они стояли вдоль стен . На них много людей можно было посадить . Люди начали жить </a:t>
            </a:r>
          </a:p>
          <a:p>
            <a:pPr>
              <a:buNone/>
            </a:pPr>
            <a:r>
              <a:rPr lang="ru-RU" sz="2400" dirty="0"/>
              <a:t>      семьями . Лавки для них были большие ,их трудно было передвигать . И человек придумал табурет.</a:t>
            </a:r>
          </a:p>
        </p:txBody>
      </p:sp>
      <p:pic>
        <p:nvPicPr>
          <p:cNvPr id="4" name="Рисунок 3" descr="_________________4cfed7557729c.jpg"/>
          <p:cNvPicPr>
            <a:picLocks noChangeAspect="1"/>
          </p:cNvPicPr>
          <p:nvPr/>
        </p:nvPicPr>
        <p:blipFill>
          <a:blip r:embed="rId2" cstate="print"/>
          <a:srcRect l="24798" r="18520" b="8544"/>
          <a:stretch>
            <a:fillRect/>
          </a:stretch>
        </p:blipFill>
        <p:spPr>
          <a:xfrm>
            <a:off x="5436096" y="188640"/>
            <a:ext cx="3238060" cy="3672408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1920x1080resize_portfolio14075_51_1372315266.jpg"/>
          <p:cNvPicPr>
            <a:picLocks noChangeAspect="1"/>
          </p:cNvPicPr>
          <p:nvPr/>
        </p:nvPicPr>
        <p:blipFill>
          <a:blip r:embed="rId3" cstate="print"/>
          <a:srcRect l="9499" r="9755" b="11886"/>
          <a:stretch>
            <a:fillRect/>
          </a:stretch>
        </p:blipFill>
        <p:spPr>
          <a:xfrm>
            <a:off x="323528" y="188640"/>
            <a:ext cx="4752528" cy="3672408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64087" y="2564904"/>
            <a:ext cx="1629895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700808"/>
            <a:ext cx="4032448" cy="3456384"/>
          </a:xfr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/>
              <a:t>     Табурет можно было поставить где угодно .      Но человеку и  этого было мало .   Ему нужно не только сидеть , но сидя отдыхать . И вот человек прибил к табурету спинку- получился стул.</a:t>
            </a:r>
          </a:p>
        </p:txBody>
      </p:sp>
      <p:pic>
        <p:nvPicPr>
          <p:cNvPr id="8" name="Содержимое 3" descr="img15865_3274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6016" y="260648"/>
            <a:ext cx="3888432" cy="628541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2052568pmro9t8wqm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032448" cy="1192907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2052568pmro9t8wqm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5536" y="5301208"/>
            <a:ext cx="4032448" cy="1192907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172819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6016" y="4941168"/>
            <a:ext cx="3745111" cy="1584176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/>
              <a:t>А потом прибил по бокам стула дощечки- и получилось кресло</a:t>
            </a:r>
          </a:p>
        </p:txBody>
      </p:sp>
      <p:pic>
        <p:nvPicPr>
          <p:cNvPr id="6" name="Содержимое 3" descr="04-16_en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79512" y="1340768"/>
            <a:ext cx="3942438" cy="525658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remont_magkoi_mebeli11.jpg"/>
          <p:cNvPicPr>
            <a:picLocks noChangeAspect="1"/>
          </p:cNvPicPr>
          <p:nvPr/>
        </p:nvPicPr>
        <p:blipFill>
          <a:blip r:embed="rId3" cstate="print"/>
          <a:srcRect l="16401" r="17450"/>
          <a:stretch>
            <a:fillRect/>
          </a:stretch>
        </p:blipFill>
        <p:spPr>
          <a:xfrm>
            <a:off x="4716016" y="332655"/>
            <a:ext cx="3744416" cy="4245429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59296"/>
            <a:ext cx="6048672" cy="1143000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Вопросы Буратино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2420888"/>
            <a:ext cx="5976664" cy="3960440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/>
              <a:t>-На чем человек сидел в пещере ?</a:t>
            </a:r>
          </a:p>
          <a:p>
            <a:pPr>
              <a:buNone/>
            </a:pPr>
            <a:r>
              <a:rPr lang="ru-RU" sz="2400" dirty="0"/>
              <a:t>-На чем догадались сидеть охотники?</a:t>
            </a:r>
          </a:p>
          <a:p>
            <a:pPr>
              <a:buNone/>
            </a:pPr>
            <a:r>
              <a:rPr lang="ru-RU" sz="2400" dirty="0"/>
              <a:t>-Что потом использовал человек вместо стула?</a:t>
            </a:r>
          </a:p>
          <a:p>
            <a:pPr>
              <a:buNone/>
            </a:pPr>
            <a:r>
              <a:rPr lang="ru-RU" sz="2400" dirty="0"/>
              <a:t>-Что человек сделал ,когда стал жить в доме?</a:t>
            </a:r>
          </a:p>
          <a:p>
            <a:pPr>
              <a:buNone/>
            </a:pPr>
            <a:r>
              <a:rPr lang="ru-RU" sz="2400" dirty="0"/>
              <a:t>-А что потом?</a:t>
            </a:r>
          </a:p>
          <a:p>
            <a:pPr>
              <a:buNone/>
            </a:pPr>
            <a:r>
              <a:rPr lang="ru-RU" sz="2400" dirty="0"/>
              <a:t>-Чтобы удобнее было сидеть , что придумал человек?</a:t>
            </a:r>
          </a:p>
        </p:txBody>
      </p:sp>
      <p:pic>
        <p:nvPicPr>
          <p:cNvPr id="5" name="Рисунок 4" descr="1186330404_6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764704"/>
            <a:ext cx="381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ABA8F46-58FB-4042-A081-55438483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C666391-B607-47A6-85FD-C765F679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827584" y="0"/>
            <a:ext cx="7704856" cy="68580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916832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древние люди жили в пещерах и спали прямо на земле, для тепла постелив сухие ветки и мягкую траву.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983BC9-2621-47F2-8372-098642A6A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3394"/>
            <a:ext cx="7826796" cy="4762500"/>
          </a:xfrm>
        </p:spPr>
      </p:pic>
    </p:spTree>
    <p:extLst>
      <p:ext uri="{BB962C8B-B14F-4D97-AF65-F5344CB8AC3E}">
        <p14:creationId xmlns:p14="http://schemas.microsoft.com/office/powerpoint/2010/main" val="25626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  Первая кровать имела форму корыта, сплетенная из соломы или тростника.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0A3FD5-43D6-4A3A-8EC2-42ED7D93A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72816"/>
            <a:ext cx="8715677" cy="3888432"/>
          </a:xfrm>
        </p:spPr>
      </p:pic>
    </p:spTree>
    <p:extLst>
      <p:ext uri="{BB962C8B-B14F-4D97-AF65-F5344CB8AC3E}">
        <p14:creationId xmlns:p14="http://schemas.microsoft.com/office/powerpoint/2010/main" val="11809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 Однако полы в древних жилищах были, как правило, каменные или земляные, а из-под дверей дуло. И тогда люди решили приподнять кровать и поставить на ножки.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1EB22D7-67AA-4803-BD63-1E9987418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0224"/>
            <a:ext cx="8352928" cy="4761169"/>
          </a:xfrm>
        </p:spPr>
      </p:pic>
    </p:spTree>
    <p:extLst>
      <p:ext uri="{BB962C8B-B14F-4D97-AF65-F5344CB8AC3E}">
        <p14:creationId xmlns:p14="http://schemas.microsoft.com/office/powerpoint/2010/main" val="27273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 Самая древняя кровать из черного дерева на ножках в виде бычьих копыт была найдена в Египте.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D0119F-5A0A-4431-B56A-037CE92C4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500833" cy="3600400"/>
          </a:xfrm>
        </p:spPr>
      </p:pic>
    </p:spTree>
    <p:extLst>
      <p:ext uri="{BB962C8B-B14F-4D97-AF65-F5344CB8AC3E}">
        <p14:creationId xmlns:p14="http://schemas.microsoft.com/office/powerpoint/2010/main" val="16815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393183" cy="3771800"/>
          </a:xfr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ru-RU" sz="2400" b="1" dirty="0"/>
              <a:t>У отца был мальчик странный,</a:t>
            </a:r>
            <a:br>
              <a:rPr lang="ru-RU" sz="2400" b="1" dirty="0"/>
            </a:br>
            <a:r>
              <a:rPr lang="ru-RU" sz="2400" b="1" dirty="0"/>
              <a:t> Необычный – деревянный,</a:t>
            </a:r>
            <a:br>
              <a:rPr lang="ru-RU" sz="2400" b="1" dirty="0"/>
            </a:br>
            <a:r>
              <a:rPr lang="ru-RU" sz="2400" b="1" dirty="0"/>
              <a:t> На земле и под водой </a:t>
            </a:r>
            <a:br>
              <a:rPr lang="ru-RU" sz="2400" b="1" dirty="0"/>
            </a:br>
            <a:r>
              <a:rPr lang="ru-RU" sz="2400" b="1" dirty="0"/>
              <a:t>Ищет ключик золотой?</a:t>
            </a:r>
            <a:br>
              <a:rPr lang="ru-RU" sz="2400" b="1" dirty="0"/>
            </a:br>
            <a:r>
              <a:rPr lang="ru-RU" sz="2400" b="1" dirty="0"/>
              <a:t> Всюду нос сует он длинный.</a:t>
            </a:r>
            <a:br>
              <a:rPr lang="ru-RU" sz="2400" b="1" dirty="0"/>
            </a:br>
            <a:r>
              <a:rPr lang="ru-RU" sz="2400" b="1" dirty="0"/>
              <a:t>Кто же это</a:t>
            </a:r>
            <a:r>
              <a:rPr lang="ru-RU" b="1" dirty="0"/>
              <a:t>?</a:t>
            </a:r>
            <a:endParaRPr lang="ru-RU" dirty="0"/>
          </a:p>
        </p:txBody>
      </p:sp>
      <p:pic>
        <p:nvPicPr>
          <p:cNvPr id="4" name="Содержимое 3" descr="1186330404_6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422172" cy="5266556"/>
          </a:xfr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355976" y="4797152"/>
            <a:ext cx="4392488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Здравствуйте ребята !Я рад, что вы пришли ко мне а гости. Для гостей у меня всегда много интересных игр и заданий.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 В королевских дворцах кровати делали широкими, а над ними сооружали нарядный матерчатый навес – балдахин.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FC7300A-632F-4FB7-9002-17114ADF5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88065"/>
            <a:ext cx="5885501" cy="5068888"/>
          </a:xfrm>
        </p:spPr>
      </p:pic>
    </p:spTree>
    <p:extLst>
      <p:ext uri="{BB962C8B-B14F-4D97-AF65-F5344CB8AC3E}">
        <p14:creationId xmlns:p14="http://schemas.microsoft.com/office/powerpoint/2010/main" val="3489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В крестьянских избах спали на лавках – деревянных скамьях прикрепленных к стенке, на дощатом настиле (полатях, которые сооружали под потолком),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0DB922-5EC0-4B6F-A4F1-7048466BB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1390"/>
            <a:ext cx="7560840" cy="5040559"/>
          </a:xfrm>
        </p:spPr>
      </p:pic>
    </p:spTree>
    <p:extLst>
      <p:ext uri="{BB962C8B-B14F-4D97-AF65-F5344CB8AC3E}">
        <p14:creationId xmlns:p14="http://schemas.microsoft.com/office/powerpoint/2010/main" val="26006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А также на самой печи, которая хранила тепло.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646543B-A489-4ADE-AFEC-EC3400C09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5"/>
            <a:ext cx="7416824" cy="4944549"/>
          </a:xfrm>
        </p:spPr>
      </p:pic>
    </p:spTree>
    <p:extLst>
      <p:ext uri="{BB962C8B-B14F-4D97-AF65-F5344CB8AC3E}">
        <p14:creationId xmlns:p14="http://schemas.microsoft.com/office/powerpoint/2010/main" val="8264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F4DB-EDE8-4143-9822-B1B6D62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1282154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человек придумывал и додумался до таких кроватей, на которых мы спим.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2E541D-CEB0-4F5C-8611-D1B2D769A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272808" cy="4836417"/>
          </a:xfrm>
        </p:spPr>
      </p:pic>
    </p:spTree>
    <p:extLst>
      <p:ext uri="{BB962C8B-B14F-4D97-AF65-F5344CB8AC3E}">
        <p14:creationId xmlns:p14="http://schemas.microsoft.com/office/powerpoint/2010/main" val="7149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1186330404_6a.gif">
            <a:extLst>
              <a:ext uri="{FF2B5EF4-FFF2-40B4-BE49-F238E27FC236}">
                <a16:creationId xmlns:a16="http://schemas.microsoft.com/office/drawing/2014/main" id="{43250206-179E-4617-93E0-260EBB857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620688"/>
            <a:ext cx="3706018" cy="547260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5B5741-EB86-48F9-9033-90DB6989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4638"/>
            <a:ext cx="4968875" cy="1282700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Вопросы Буратино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240220A8-C2C0-4B0A-ABEB-64CC536BC555}"/>
              </a:ext>
            </a:extLst>
          </p:cNvPr>
          <p:cNvSpPr txBox="1">
            <a:spLocks/>
          </p:cNvSpPr>
          <p:nvPr/>
        </p:nvSpPr>
        <p:spPr bwMode="auto">
          <a:xfrm>
            <a:off x="2915816" y="2420888"/>
            <a:ext cx="5976664" cy="39604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- Скажите что такое кровать?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- </a:t>
            </a:r>
            <a:r>
              <a:rPr lang="ru-RU" sz="2400" dirty="0"/>
              <a:t>На чем спали в крестьянских избах?</a:t>
            </a:r>
          </a:p>
          <a:p>
            <a:pPr marL="0" indent="0">
              <a:buNone/>
            </a:pPr>
            <a:r>
              <a:rPr lang="ru-RU" sz="2400" dirty="0"/>
              <a:t>- Для чего нужна кровать?</a:t>
            </a:r>
          </a:p>
        </p:txBody>
      </p:sp>
    </p:spTree>
    <p:extLst>
      <p:ext uri="{BB962C8B-B14F-4D97-AF65-F5344CB8AC3E}">
        <p14:creationId xmlns:p14="http://schemas.microsoft.com/office/powerpoint/2010/main" val="9835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298771-AF02-42EA-A673-672794F1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ятно 1 3">
            <a:extLst>
              <a:ext uri="{FF2B5EF4-FFF2-40B4-BE49-F238E27FC236}">
                <a16:creationId xmlns:a16="http://schemas.microsoft.com/office/drawing/2014/main" id="{DA9E0774-BBD2-480E-B2F1-C176EF13AFEE}"/>
              </a:ext>
            </a:extLst>
          </p:cNvPr>
          <p:cNvSpPr/>
          <p:nvPr/>
        </p:nvSpPr>
        <p:spPr>
          <a:xfrm>
            <a:off x="719572" y="-244700"/>
            <a:ext cx="7704856" cy="68580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35301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569647" cy="144016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/>
              <a:t>Но человеку нужен был и стол. Первый стол у людей получился неуклюжий, он представлял собой грубую доску, прибитую к одному или двум пням. За ним уже можно было есть, готовить пищу, что-то мастерить.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091963" cy="5068888"/>
          </a:xfrm>
        </p:spPr>
      </p:pic>
    </p:spTree>
    <p:extLst>
      <p:ext uri="{BB962C8B-B14F-4D97-AF65-F5344CB8AC3E}">
        <p14:creationId xmlns:p14="http://schemas.microsoft.com/office/powerpoint/2010/main" val="14099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14300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/>
              <a:t>А древние люди ели, обычно сидя на корточках, держа еду на коленях.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28378"/>
            <a:ext cx="5679496" cy="5269310"/>
          </a:xfrm>
        </p:spPr>
      </p:pic>
    </p:spTree>
    <p:extLst>
      <p:ext uri="{BB962C8B-B14F-4D97-AF65-F5344CB8AC3E}">
        <p14:creationId xmlns:p14="http://schemas.microsoft.com/office/powerpoint/2010/main" val="37456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281615" cy="114300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/>
              <a:t>Со временем человек понял, что питаться удобнее на ровной плоскости, расположенной выше земли. Поэтому сначала столом служил широкий пень или плоский камень,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650806" cy="3456384"/>
          </a:xfrm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394701"/>
            <a:ext cx="4860032" cy="323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9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425631" cy="114300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/>
              <a:t>Но потом человек научился сам мастерить мебель. Постепенно столы становились все разнообразнее.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Появились </a:t>
            </a:r>
            <a:r>
              <a:rPr lang="ru-RU" sz="2400" b="1" dirty="0"/>
              <a:t>обеденные столы,</a:t>
            </a:r>
            <a:r>
              <a:rPr lang="ru-RU" sz="2400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128792" cy="5091995"/>
          </a:xfrm>
        </p:spPr>
      </p:pic>
    </p:spTree>
    <p:extLst>
      <p:ext uri="{BB962C8B-B14F-4D97-AF65-F5344CB8AC3E}">
        <p14:creationId xmlns:p14="http://schemas.microsoft.com/office/powerpoint/2010/main" val="40659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4320480" cy="3168352"/>
          </a:xfr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Хоть у нас   четыре ножки,</a:t>
            </a:r>
            <a:br>
              <a:rPr lang="ru-RU" sz="2800" dirty="0"/>
            </a:br>
            <a:r>
              <a:rPr lang="ru-RU" sz="2800" dirty="0"/>
              <a:t>Мы не мышки и не кошки,</a:t>
            </a:r>
            <a:br>
              <a:rPr lang="ru-RU" sz="2800" dirty="0"/>
            </a:br>
            <a:r>
              <a:rPr lang="ru-RU" sz="2800" dirty="0"/>
              <a:t>Хоть мы все имеем спинки,</a:t>
            </a:r>
            <a:br>
              <a:rPr lang="ru-RU" sz="2800" dirty="0"/>
            </a:br>
            <a:r>
              <a:rPr lang="ru-RU" sz="2800" dirty="0"/>
              <a:t>Мы не овцы  и   не свинки,</a:t>
            </a:r>
            <a:br>
              <a:rPr lang="ru-RU" sz="2800" dirty="0"/>
            </a:br>
            <a:r>
              <a:rPr lang="ru-RU" sz="2800" dirty="0"/>
              <a:t>Мы  не  кони,  хоть  на нас</a:t>
            </a:r>
            <a:br>
              <a:rPr lang="ru-RU" sz="2800" dirty="0"/>
            </a:br>
            <a:r>
              <a:rPr lang="ru-RU" sz="2800" dirty="0"/>
              <a:t>Вы  садитесь  много  раз.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img15865_32744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548680"/>
            <a:ext cx="3573388" cy="5776161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2052568pmro9t8wq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4248472" cy="11929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2052568pmro9t8wq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95536" y="5157192"/>
            <a:ext cx="4320480" cy="119290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497639" cy="850106"/>
          </a:xfrm>
          <a:solidFill>
            <a:schemeClr val="bg1"/>
          </a:solidFill>
        </p:spPr>
        <p:txBody>
          <a:bodyPr/>
          <a:lstStyle/>
          <a:p>
            <a:r>
              <a:rPr lang="ru-RU" sz="4000" b="1" dirty="0" smtClean="0"/>
              <a:t>Сервировочные </a:t>
            </a:r>
            <a:r>
              <a:rPr lang="ru-RU" sz="4000" b="1" dirty="0"/>
              <a:t>столики,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73310"/>
            <a:ext cx="6624736" cy="5684690"/>
          </a:xfrm>
        </p:spPr>
      </p:pic>
    </p:spTree>
    <p:extLst>
      <p:ext uri="{BB962C8B-B14F-4D97-AF65-F5344CB8AC3E}">
        <p14:creationId xmlns:p14="http://schemas.microsoft.com/office/powerpoint/2010/main" val="30908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353623" cy="720080"/>
          </a:xfrm>
          <a:solidFill>
            <a:schemeClr val="bg1"/>
          </a:solidFill>
        </p:spPr>
        <p:txBody>
          <a:bodyPr/>
          <a:lstStyle/>
          <a:p>
            <a:r>
              <a:rPr lang="ru-RU" sz="4000" dirty="0"/>
              <a:t>Столы с шахматной доской,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74287"/>
            <a:ext cx="6552728" cy="5801349"/>
          </a:xfrm>
        </p:spPr>
      </p:pic>
    </p:spTree>
    <p:extLst>
      <p:ext uri="{BB962C8B-B14F-4D97-AF65-F5344CB8AC3E}">
        <p14:creationId xmlns:p14="http://schemas.microsoft.com/office/powerpoint/2010/main" val="29060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497639" cy="778098"/>
          </a:xfrm>
          <a:solidFill>
            <a:schemeClr val="bg1"/>
          </a:solidFill>
        </p:spPr>
        <p:txBody>
          <a:bodyPr/>
          <a:lstStyle/>
          <a:p>
            <a:r>
              <a:rPr lang="ru-RU" sz="4000" b="1" dirty="0"/>
              <a:t>Столы для </a:t>
            </a:r>
            <a:r>
              <a:rPr lang="ru-RU" sz="4000" b="1" dirty="0" smtClean="0"/>
              <a:t>рукоделия. </a:t>
            </a:r>
            <a:endParaRPr lang="ru-RU" sz="4000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1"/>
            <a:ext cx="8064896" cy="5376597"/>
          </a:xfrm>
        </p:spPr>
      </p:pic>
    </p:spTree>
    <p:extLst>
      <p:ext uri="{BB962C8B-B14F-4D97-AF65-F5344CB8AC3E}">
        <p14:creationId xmlns:p14="http://schemas.microsoft.com/office/powerpoint/2010/main" val="3186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09607" cy="850106"/>
          </a:xfrm>
          <a:solidFill>
            <a:schemeClr val="bg1"/>
          </a:solidFill>
        </p:spPr>
        <p:txBody>
          <a:bodyPr/>
          <a:lstStyle/>
          <a:p>
            <a:r>
              <a:rPr lang="ru-RU" sz="4000" dirty="0" smtClean="0"/>
              <a:t> </a:t>
            </a:r>
            <a:r>
              <a:rPr lang="ru-RU" sz="4000" dirty="0"/>
              <a:t>Туалетные столики,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344816" cy="5508611"/>
          </a:xfrm>
        </p:spPr>
      </p:pic>
    </p:spTree>
    <p:extLst>
      <p:ext uri="{BB962C8B-B14F-4D97-AF65-F5344CB8AC3E}">
        <p14:creationId xmlns:p14="http://schemas.microsoft.com/office/powerpoint/2010/main" val="2842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353623" cy="778098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/>
              <a:t>Стол – бюро, с множеством выдвижных ящичков по бокам и другие.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768752" cy="5568125"/>
          </a:xfrm>
        </p:spPr>
      </p:pic>
    </p:spTree>
    <p:extLst>
      <p:ext uri="{BB962C8B-B14F-4D97-AF65-F5344CB8AC3E}">
        <p14:creationId xmlns:p14="http://schemas.microsoft.com/office/powerpoint/2010/main" val="7190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E298771-AF02-42EA-A673-672794F1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600200"/>
            <a:ext cx="3960439" cy="5068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6" descr="1186330404_6a.gif">
            <a:extLst>
              <a:ext uri="{FF2B5EF4-FFF2-40B4-BE49-F238E27FC236}">
                <a16:creationId xmlns:a16="http://schemas.microsoft.com/office/drawing/2014/main" id="{43250206-179E-4617-93E0-260EBB8576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404664"/>
            <a:ext cx="370601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5B5741-EB86-48F9-9033-90DB6989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30" y="274638"/>
            <a:ext cx="5007645" cy="850106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Вопросы Буратино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40220A8-C2C0-4B0A-ABEB-64CC536BC555}"/>
              </a:ext>
            </a:extLst>
          </p:cNvPr>
          <p:cNvSpPr txBox="1">
            <a:spLocks/>
          </p:cNvSpPr>
          <p:nvPr/>
        </p:nvSpPr>
        <p:spPr bwMode="auto">
          <a:xfrm>
            <a:off x="4067944" y="2420888"/>
            <a:ext cx="4824536" cy="39604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- Что </a:t>
            </a:r>
            <a:r>
              <a:rPr lang="ru-RU" sz="2400" dirty="0"/>
              <a:t>такое стол?</a:t>
            </a:r>
          </a:p>
          <a:p>
            <a:pPr>
              <a:buFontTx/>
              <a:buChar char="-"/>
            </a:pPr>
            <a:r>
              <a:rPr lang="ru-RU" sz="2400" dirty="0" smtClean="0"/>
              <a:t>Как </a:t>
            </a:r>
            <a:r>
              <a:rPr lang="ru-RU" sz="2400" dirty="0"/>
              <a:t>выглядит стол?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- </a:t>
            </a:r>
            <a:r>
              <a:rPr lang="ru-RU" sz="2400" dirty="0"/>
              <a:t>Какими бывают столы?</a:t>
            </a:r>
          </a:p>
          <a:p>
            <a:pPr>
              <a:buFontTx/>
              <a:buChar char="-"/>
            </a:pPr>
            <a:r>
              <a:rPr lang="ru-RU" sz="2400" dirty="0" smtClean="0"/>
              <a:t>Для </a:t>
            </a:r>
            <a:r>
              <a:rPr lang="ru-RU" sz="2400" dirty="0"/>
              <a:t>чего нужен стол? </a:t>
            </a:r>
          </a:p>
          <a:p>
            <a:pPr>
              <a:buFontTx/>
              <a:buChar char="-"/>
            </a:pPr>
            <a:r>
              <a:rPr lang="ru-RU" sz="2400" dirty="0" smtClean="0"/>
              <a:t>-</a:t>
            </a:r>
            <a:r>
              <a:rPr lang="ru-RU" sz="2400" dirty="0"/>
              <a:t>Что служило древним людям вместо стола?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0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298771-AF02-42EA-A673-672794F1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ятно 1 3">
            <a:extLst>
              <a:ext uri="{FF2B5EF4-FFF2-40B4-BE49-F238E27FC236}">
                <a16:creationId xmlns:a16="http://schemas.microsoft.com/office/drawing/2014/main" id="{DA9E0774-BBD2-480E-B2F1-C176EF13AFEE}"/>
              </a:ext>
            </a:extLst>
          </p:cNvPr>
          <p:cNvSpPr/>
          <p:nvPr/>
        </p:nvSpPr>
        <p:spPr>
          <a:xfrm>
            <a:off x="719572" y="-244700"/>
            <a:ext cx="7704856" cy="68580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227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1655" cy="1143000"/>
          </a:xfrm>
          <a:solidFill>
            <a:schemeClr val="bg1"/>
          </a:solidFill>
        </p:spPr>
        <p:txBody>
          <a:bodyPr/>
          <a:lstStyle/>
          <a:p>
            <a:r>
              <a:rPr lang="ru-RU" sz="2000" dirty="0"/>
              <a:t>А вот диваны первоначально появились в восточных странах. Когда-то там было принято не сидеть, а возлежать на ковре или ворохе подушек, опираясь на локоть. Но кому-то это показалось неудобно, и человек придумал новую мебель и назвал её диваном.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20880" cy="5277286"/>
          </a:xfrm>
        </p:spPr>
      </p:pic>
    </p:spTree>
    <p:extLst>
      <p:ext uri="{BB962C8B-B14F-4D97-AF65-F5344CB8AC3E}">
        <p14:creationId xmlns:p14="http://schemas.microsoft.com/office/powerpoint/2010/main" val="1322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3663" cy="994122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/>
              <a:t>Сначала диваны были жесткие и на них клали много подушек,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784976" cy="5724635"/>
          </a:xfrm>
        </p:spPr>
      </p:pic>
    </p:spTree>
    <p:extLst>
      <p:ext uri="{BB962C8B-B14F-4D97-AF65-F5344CB8AC3E}">
        <p14:creationId xmlns:p14="http://schemas.microsoft.com/office/powerpoint/2010/main" val="12866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353623" cy="1143000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/>
              <a:t>Но со временем появилась мягкая мебель, которую стали набивать соломой, опилками и другими материалами.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366645" cy="4392488"/>
          </a:xfrm>
        </p:spPr>
      </p:pic>
    </p:spTree>
    <p:extLst>
      <p:ext uri="{BB962C8B-B14F-4D97-AF65-F5344CB8AC3E}">
        <p14:creationId xmlns:p14="http://schemas.microsoft.com/office/powerpoint/2010/main" val="35873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12976"/>
            <a:ext cx="6624637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517232"/>
            <a:ext cx="8712968" cy="1180728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/>
              <a:t>    Михаил </a:t>
            </a:r>
            <a:r>
              <a:rPr lang="ru-RU" dirty="0" err="1"/>
              <a:t>Потапыч</a:t>
            </a:r>
            <a:r>
              <a:rPr lang="ru-RU" dirty="0"/>
              <a:t> спать</a:t>
            </a:r>
            <a:br>
              <a:rPr lang="ru-RU" dirty="0"/>
            </a:br>
            <a:r>
              <a:rPr lang="ru-RU" dirty="0"/>
              <a:t>Лёг в большущую…</a:t>
            </a:r>
          </a:p>
        </p:txBody>
      </p:sp>
      <p:pic>
        <p:nvPicPr>
          <p:cNvPr id="4" name="Рисунок 3" descr="krovat_svoi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32" y="260648"/>
            <a:ext cx="8389440" cy="4608512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778098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2400" dirty="0"/>
              <a:t>Каких только диванов не бывает (диван – кровать, </a:t>
            </a:r>
            <a:r>
              <a:rPr lang="ru-RU" sz="2400" dirty="0" smtClean="0"/>
              <a:t>кушетка</a:t>
            </a:r>
            <a:r>
              <a:rPr lang="ru-RU" sz="2400" dirty="0"/>
              <a:t>, 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24744"/>
            <a:ext cx="5610802" cy="3726577"/>
          </a:xfrm>
          <a:solidFill>
            <a:schemeClr val="bg1"/>
          </a:solidFill>
        </p:spPr>
      </p:pic>
      <p:pic>
        <p:nvPicPr>
          <p:cNvPr id="1026" name="Picture 2" descr="C:\Users\DS_159\Desktop\куше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4" y="3700388"/>
            <a:ext cx="470916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778098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2400" dirty="0"/>
              <a:t>Каких только диванов не бывает </a:t>
            </a:r>
            <a:r>
              <a:rPr lang="ru-RU" sz="2400" dirty="0" smtClean="0"/>
              <a:t>(тахта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/>
              <a:t>кухонный уголок).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4344108" cy="3325633"/>
          </a:xfrm>
        </p:spPr>
      </p:pic>
      <p:pic>
        <p:nvPicPr>
          <p:cNvPr id="2050" name="Picture 2" descr="C:\Users\DS_159\Desktop\кух.уго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12" y="3212976"/>
            <a:ext cx="4547603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1186330404_6a.gif">
            <a:extLst>
              <a:ext uri="{FF2B5EF4-FFF2-40B4-BE49-F238E27FC236}">
                <a16:creationId xmlns:a16="http://schemas.microsoft.com/office/drawing/2014/main" id="{43250206-179E-4617-93E0-260EBB857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635895" cy="557959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5B5741-EB86-48F9-9033-90DB6989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838" y="274638"/>
            <a:ext cx="5113337" cy="1143000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Вопросы Буратино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40220A8-C2C0-4B0A-ABEB-64CC536BC555}"/>
              </a:ext>
            </a:extLst>
          </p:cNvPr>
          <p:cNvSpPr txBox="1">
            <a:spLocks/>
          </p:cNvSpPr>
          <p:nvPr/>
        </p:nvSpPr>
        <p:spPr bwMode="auto">
          <a:xfrm>
            <a:off x="4067944" y="2420888"/>
            <a:ext cx="4824536" cy="39604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- Как выглядит </a:t>
            </a:r>
            <a:r>
              <a:rPr lang="ru-RU" sz="2400" dirty="0" smtClean="0"/>
              <a:t>диван?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- </a:t>
            </a:r>
            <a:r>
              <a:rPr lang="ru-RU" sz="2400" dirty="0"/>
              <a:t>Для чего нужен диван? </a:t>
            </a:r>
          </a:p>
        </p:txBody>
      </p:sp>
    </p:spTree>
    <p:extLst>
      <p:ext uri="{BB962C8B-B14F-4D97-AF65-F5344CB8AC3E}">
        <p14:creationId xmlns:p14="http://schemas.microsoft.com/office/powerpoint/2010/main" val="31071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298771-AF02-42EA-A673-672794F1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ятно 1 3">
            <a:extLst>
              <a:ext uri="{FF2B5EF4-FFF2-40B4-BE49-F238E27FC236}">
                <a16:creationId xmlns:a16="http://schemas.microsoft.com/office/drawing/2014/main" id="{DA9E0774-BBD2-480E-B2F1-C176EF13AFEE}"/>
              </a:ext>
            </a:extLst>
          </p:cNvPr>
          <p:cNvSpPr/>
          <p:nvPr/>
        </p:nvSpPr>
        <p:spPr>
          <a:xfrm>
            <a:off x="719572" y="-244700"/>
            <a:ext cx="7704856" cy="68580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7192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490066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/>
              <a:t>Как называются эти комнаты?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0626"/>
            <a:ext cx="3960440" cy="2856467"/>
          </a:xfrm>
        </p:spPr>
      </p:pic>
      <p:pic>
        <p:nvPicPr>
          <p:cNvPr id="3074" name="Picture 2" descr="C:\Users\DS_159\Desktop\спаль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76" y="692696"/>
            <a:ext cx="44672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S_159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5024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9647" cy="850106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/>
              <a:t>Какая мебель в гостиной комнате, для чего она нужна?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11654"/>
            <a:ext cx="7920880" cy="5712934"/>
          </a:xfrm>
        </p:spPr>
      </p:pic>
    </p:spTree>
    <p:extLst>
      <p:ext uri="{BB962C8B-B14F-4D97-AF65-F5344CB8AC3E}">
        <p14:creationId xmlns:p14="http://schemas.microsoft.com/office/powerpoint/2010/main" val="5513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497639" cy="778098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/>
              <a:t>Какая мебель в спальной комнате?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3"/>
            <a:ext cx="8064896" cy="5645427"/>
          </a:xfrm>
        </p:spPr>
      </p:pic>
    </p:spTree>
    <p:extLst>
      <p:ext uri="{BB962C8B-B14F-4D97-AF65-F5344CB8AC3E}">
        <p14:creationId xmlns:p14="http://schemas.microsoft.com/office/powerpoint/2010/main" val="41825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497639" cy="850106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/>
              <a:t>Какая мебель в кухне?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1"/>
            <a:ext cx="8568952" cy="5355595"/>
          </a:xfrm>
        </p:spPr>
      </p:pic>
    </p:spTree>
    <p:extLst>
      <p:ext uri="{BB962C8B-B14F-4D97-AF65-F5344CB8AC3E}">
        <p14:creationId xmlns:p14="http://schemas.microsoft.com/office/powerpoint/2010/main" val="20145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09607" cy="706090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 smtClean="0"/>
              <a:t>Какие </a:t>
            </a:r>
            <a:r>
              <a:rPr lang="ru-RU" sz="2800" dirty="0"/>
              <a:t>есть шкафы в комнатах и как они называются?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379258" cy="4493096"/>
          </a:xfrm>
        </p:spPr>
      </p:pic>
      <p:pic>
        <p:nvPicPr>
          <p:cNvPr id="4098" name="Picture 2" descr="C:\Users\DS_159\Desktop\ст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6356"/>
            <a:ext cx="5145782" cy="38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209607" cy="706090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 smtClean="0"/>
              <a:t>Какие </a:t>
            </a:r>
            <a:r>
              <a:rPr lang="ru-RU" sz="2800" dirty="0"/>
              <a:t>есть шкафы в комнатах и как они называются?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082173" cy="4680520"/>
          </a:xfrm>
        </p:spPr>
      </p:pic>
      <p:pic>
        <p:nvPicPr>
          <p:cNvPr id="5122" name="Picture 2" descr="C:\Users\DS_159\Desktop\книж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420888"/>
            <a:ext cx="3745111" cy="4176464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ru-RU" sz="2800" dirty="0"/>
              <a:t>Не зря в квартире он стоит:</a:t>
            </a:r>
            <a:br>
              <a:rPr lang="ru-RU" sz="2800" dirty="0"/>
            </a:br>
            <a:r>
              <a:rPr lang="ru-RU" sz="2800" dirty="0"/>
              <a:t>Когда к обеду он накрыт,</a:t>
            </a:r>
            <a:br>
              <a:rPr lang="ru-RU" sz="2800" dirty="0"/>
            </a:br>
            <a:r>
              <a:rPr lang="ru-RU" sz="2800" dirty="0"/>
              <a:t>Он собирает всю семью.</a:t>
            </a:r>
            <a:br>
              <a:rPr lang="ru-RU" sz="2800" dirty="0"/>
            </a:br>
            <a:r>
              <a:rPr lang="ru-RU" sz="2800" dirty="0"/>
              <a:t>За ним я чай и кофе пью,</a:t>
            </a:r>
            <a:br>
              <a:rPr lang="ru-RU" sz="2800" dirty="0"/>
            </a:br>
            <a:r>
              <a:rPr lang="ru-RU" sz="2800" dirty="0"/>
              <a:t> Уроки делаю, читаю. </a:t>
            </a: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4608512" cy="4176463"/>
          </a:xfr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7471f81201f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8568952" cy="16561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298771-AF02-42EA-A673-672794F1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ятно 1 3">
            <a:extLst>
              <a:ext uri="{FF2B5EF4-FFF2-40B4-BE49-F238E27FC236}">
                <a16:creationId xmlns:a16="http://schemas.microsoft.com/office/drawing/2014/main" id="{DA9E0774-BBD2-480E-B2F1-C176EF13AFEE}"/>
              </a:ext>
            </a:extLst>
          </p:cNvPr>
          <p:cNvSpPr/>
          <p:nvPr/>
        </p:nvSpPr>
        <p:spPr>
          <a:xfrm>
            <a:off x="719572" y="-244700"/>
            <a:ext cx="7704856" cy="68580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967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1655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/>
              <a:t>Профессия человека, который делает мебель, называется столяр. Он работает с деревом;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8208912" cy="5472607"/>
          </a:xfrm>
        </p:spPr>
      </p:pic>
    </p:spTree>
    <p:extLst>
      <p:ext uri="{BB962C8B-B14F-4D97-AF65-F5344CB8AC3E}">
        <p14:creationId xmlns:p14="http://schemas.microsoft.com/office/powerpoint/2010/main" val="22927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281615" cy="922114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 smtClean="0"/>
              <a:t>Комплект </a:t>
            </a:r>
            <a:r>
              <a:rPr lang="ru-RU" sz="3200" dirty="0"/>
              <a:t>мебели для одной комнаты называется гарнитур;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08912" cy="5250283"/>
          </a:xfrm>
        </p:spPr>
      </p:pic>
    </p:spTree>
    <p:extLst>
      <p:ext uri="{BB962C8B-B14F-4D97-AF65-F5344CB8AC3E}">
        <p14:creationId xmlns:p14="http://schemas.microsoft.com/office/powerpoint/2010/main" val="42934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281615" cy="850106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/>
              <a:t>Внутреннее пространство здания, а также его убранства называется интерьером;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48939" cy="4752528"/>
          </a:xfrm>
        </p:spPr>
      </p:pic>
    </p:spTree>
    <p:extLst>
      <p:ext uri="{BB962C8B-B14F-4D97-AF65-F5344CB8AC3E}">
        <p14:creationId xmlns:p14="http://schemas.microsoft.com/office/powerpoint/2010/main" val="23237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425631" cy="922114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/>
              <a:t>Комплект, состоящий из дивана и кресел называется мягкой мебелью.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522274" cy="4968552"/>
          </a:xfrm>
        </p:spPr>
      </p:pic>
    </p:spTree>
    <p:extLst>
      <p:ext uri="{BB962C8B-B14F-4D97-AF65-F5344CB8AC3E}">
        <p14:creationId xmlns:p14="http://schemas.microsoft.com/office/powerpoint/2010/main" val="24973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1186330404_6a.gif">
            <a:extLst>
              <a:ext uri="{FF2B5EF4-FFF2-40B4-BE49-F238E27FC236}">
                <a16:creationId xmlns:a16="http://schemas.microsoft.com/office/drawing/2014/main" id="{43250206-179E-4617-93E0-260EBB857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3810000" cy="53285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5B5741-EB86-48F9-9033-90DB6989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1" y="333375"/>
            <a:ext cx="5112370" cy="1143000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Вопросы Буратино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40220A8-C2C0-4B0A-ABEB-64CC536BC555}"/>
              </a:ext>
            </a:extLst>
          </p:cNvPr>
          <p:cNvSpPr txBox="1">
            <a:spLocks/>
          </p:cNvSpPr>
          <p:nvPr/>
        </p:nvSpPr>
        <p:spPr bwMode="auto">
          <a:xfrm>
            <a:off x="3419872" y="1700808"/>
            <a:ext cx="5472608" cy="46805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r>
              <a:rPr lang="ru-RU" sz="2400" dirty="0" smtClean="0"/>
              <a:t>кто </a:t>
            </a:r>
            <a:r>
              <a:rPr lang="ru-RU" sz="2400" dirty="0"/>
              <a:t>такой столяр</a:t>
            </a:r>
            <a:r>
              <a:rPr lang="ru-RU" sz="2400" dirty="0" smtClean="0"/>
              <a:t>?</a:t>
            </a:r>
          </a:p>
          <a:p>
            <a:pPr algn="ctr">
              <a:buFontTx/>
              <a:buChar char="-"/>
            </a:pPr>
            <a:endParaRPr lang="ru-RU" sz="2400" dirty="0"/>
          </a:p>
          <a:p>
            <a:pPr algn="ctr">
              <a:buFontTx/>
              <a:buChar char="-"/>
            </a:pPr>
            <a:r>
              <a:rPr lang="ru-RU" sz="2400" dirty="0" smtClean="0"/>
              <a:t>что </a:t>
            </a:r>
            <a:r>
              <a:rPr lang="ru-RU" sz="2400" dirty="0"/>
              <a:t>такое интерьер</a:t>
            </a:r>
            <a:r>
              <a:rPr lang="ru-RU" sz="2400" dirty="0" smtClean="0"/>
              <a:t>?</a:t>
            </a:r>
          </a:p>
          <a:p>
            <a:pPr algn="ctr">
              <a:buFontTx/>
              <a:buChar char="-"/>
            </a:pPr>
            <a:endParaRPr lang="ru-RU" sz="2400" dirty="0"/>
          </a:p>
          <a:p>
            <a:pPr algn="ctr">
              <a:buFontTx/>
              <a:buChar char="-"/>
            </a:pPr>
            <a:r>
              <a:rPr lang="ru-RU" sz="2400" dirty="0" smtClean="0"/>
              <a:t>что </a:t>
            </a:r>
            <a:r>
              <a:rPr lang="ru-RU" sz="2400" dirty="0"/>
              <a:t>такое гарнитур</a:t>
            </a:r>
            <a:r>
              <a:rPr lang="ru-RU" sz="2400" dirty="0" smtClean="0"/>
              <a:t>?</a:t>
            </a:r>
          </a:p>
          <a:p>
            <a:pPr algn="ctr">
              <a:buFontTx/>
              <a:buChar char="-"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- что называют мягкой мебелью?</a:t>
            </a:r>
          </a:p>
        </p:txBody>
      </p:sp>
    </p:spTree>
    <p:extLst>
      <p:ext uri="{BB962C8B-B14F-4D97-AF65-F5344CB8AC3E}">
        <p14:creationId xmlns:p14="http://schemas.microsoft.com/office/powerpoint/2010/main" val="19703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00BCA8-AEB6-46EA-9F79-89D7119A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298771-AF02-42EA-A673-672794F1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ятно 1 3">
            <a:extLst>
              <a:ext uri="{FF2B5EF4-FFF2-40B4-BE49-F238E27FC236}">
                <a16:creationId xmlns:a16="http://schemas.microsoft.com/office/drawing/2014/main" id="{DA9E0774-BBD2-480E-B2F1-C176EF13AFEE}"/>
              </a:ext>
            </a:extLst>
          </p:cNvPr>
          <p:cNvSpPr/>
          <p:nvPr/>
        </p:nvSpPr>
        <p:spPr>
          <a:xfrm>
            <a:off x="719572" y="-244700"/>
            <a:ext cx="7704856" cy="68580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5453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75322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968551" cy="3556992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/>
              <a:t>    На нём сидят, когда он сложен.</a:t>
            </a:r>
            <a:br>
              <a:rPr lang="ru-RU" sz="2800" dirty="0"/>
            </a:br>
            <a:r>
              <a:rPr lang="ru-RU" sz="2800" dirty="0"/>
              <a:t>Когда разобран он – лежат.</a:t>
            </a:r>
            <a:br>
              <a:rPr lang="ru-RU" sz="2800" dirty="0"/>
            </a:br>
            <a:r>
              <a:rPr lang="ru-RU" sz="2800" dirty="0"/>
              <a:t>Когда же день рожденья,</a:t>
            </a:r>
            <a:br>
              <a:rPr lang="ru-RU" sz="2800" dirty="0"/>
            </a:br>
            <a:r>
              <a:rPr lang="ru-RU" sz="2800" dirty="0"/>
              <a:t>Он разместит гостей.</a:t>
            </a:r>
            <a:br>
              <a:rPr lang="ru-RU" sz="2800" dirty="0"/>
            </a:br>
            <a:r>
              <a:rPr lang="ru-RU" sz="2800" dirty="0"/>
              <a:t>О чём стихотворенье,</a:t>
            </a:r>
            <a:br>
              <a:rPr lang="ru-RU" sz="2800" dirty="0"/>
            </a:br>
            <a:r>
              <a:rPr lang="ru-RU" sz="2800" dirty="0"/>
              <a:t>Ответь ты поскорей.</a:t>
            </a:r>
          </a:p>
        </p:txBody>
      </p:sp>
      <p:pic>
        <p:nvPicPr>
          <p:cNvPr id="4" name="Рисунок 3" descr="Elbrus___________4f5911e41e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5474185" cy="307922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229200"/>
            <a:ext cx="6624637" cy="1431032"/>
          </a:xfr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ru-RU" sz="2400" dirty="0"/>
              <a:t>Когда-то  </a:t>
            </a:r>
            <a:r>
              <a:rPr lang="ru-RU" sz="2400" dirty="0" err="1"/>
              <a:t>давным</a:t>
            </a:r>
            <a:r>
              <a:rPr lang="ru-RU" sz="2400" dirty="0"/>
              <a:t>  –давно люди жили в пещерах. В них можно было спрятаться от дождя и холода. Там они грелись у костра ,готовили пищу.</a:t>
            </a:r>
          </a:p>
        </p:txBody>
      </p:sp>
      <p:pic>
        <p:nvPicPr>
          <p:cNvPr id="5" name="Содержимое 4" descr="1-kamen-v-intere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6096000" cy="4572000"/>
          </a:xfrm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509120"/>
            <a:ext cx="7272808" cy="2088232"/>
          </a:xfr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ru-RU" sz="2800" dirty="0"/>
              <a:t>Сидели они на камнях. Камни часто были холодными, и людям  было неуютно сидеть на них .Однажды ,когда охотники возвращались с охоты уставшие, они присели на поваленное  дерево.</a:t>
            </a:r>
          </a:p>
        </p:txBody>
      </p:sp>
      <p:pic>
        <p:nvPicPr>
          <p:cNvPr id="4" name="Содержимое 3" descr="82727_html_m7b04f67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6624637" cy="3528967"/>
          </a:xfrm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568952" cy="2376264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ru-RU" sz="2400" dirty="0"/>
              <a:t>Люди поняли ,что удобнее сидеть на бревне , потому что дерево не остывает ,а ,наоборот, нагревается под ними . Так люди принесли бревно к костру . Но как-то человек нашел в лесу пенек с вывороченными корнями , присел на него и понял, что пенек лучше ,чем бревно . На нем можно сидеть одному . Так у людей появились пенечки-одиночки.</a:t>
            </a:r>
          </a:p>
        </p:txBody>
      </p:sp>
      <p:pic>
        <p:nvPicPr>
          <p:cNvPr id="4" name="Содержимое 3" descr="2e63ef67fa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607" b="21816"/>
          <a:stretch>
            <a:fillRect/>
          </a:stretch>
        </p:blipFill>
        <p:spPr>
          <a:xfrm>
            <a:off x="251520" y="188640"/>
            <a:ext cx="5192575" cy="3456384"/>
          </a:xfr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stump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84376" cy="345638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шаблон для презентаций">
  <a:themeElements>
    <a:clrScheme name="Другая 5">
      <a:dk1>
        <a:srgbClr val="FFFFFF"/>
      </a:dk1>
      <a:lt1>
        <a:srgbClr val="002060"/>
      </a:lt1>
      <a:dk2>
        <a:srgbClr val="67F236"/>
      </a:dk2>
      <a:lt2>
        <a:srgbClr val="5DF0F6"/>
      </a:lt2>
      <a:accent1>
        <a:srgbClr val="5DF0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931</Words>
  <Application>Microsoft Office PowerPoint</Application>
  <PresentationFormat>Экран (4:3)</PresentationFormat>
  <Paragraphs>91</Paragraphs>
  <Slides>56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Arial</vt:lpstr>
      <vt:lpstr>Ariston</vt:lpstr>
      <vt:lpstr>Calibri</vt:lpstr>
      <vt:lpstr>Times New Roman</vt:lpstr>
      <vt:lpstr>шаблон для презентаций</vt:lpstr>
      <vt:lpstr>Путешествие  в прошлое  мебели</vt:lpstr>
      <vt:lpstr>У отца был мальчик странный,  Необычный – деревянный,  На земле и под водой  Ищет ключик золотой?  Всюду нос сует он длинный. Кто же это?</vt:lpstr>
      <vt:lpstr> Хоть у нас   четыре ножки, Мы не мышки и не кошки, Хоть мы все имеем спинки, Мы не овцы  и   не свинки, Мы  не  кони,  хоть  на нас Вы  садитесь  много  раз. </vt:lpstr>
      <vt:lpstr>Презентация PowerPoint</vt:lpstr>
      <vt:lpstr>Не зря в квартире он стоит: Когда к обеду он накрыт, Он собирает всю семью. За ним я чай и кофе пью,  Уроки делаю, читаю. </vt:lpstr>
      <vt:lpstr>Презентация PowerPoint</vt:lpstr>
      <vt:lpstr>Когда-то  давным  –давно люди жили в пещерах. В них можно было спрятаться от дождя и холода. Там они грелись у костра ,готовили пищу.</vt:lpstr>
      <vt:lpstr>Сидели они на камнях. Камни часто были холодными, и людям  было неуютно сидеть на них .Однажды ,когда охотники возвращались с охоты уставшие, они присели на поваленное  дерево.</vt:lpstr>
      <vt:lpstr>Люди поняли ,что удобнее сидеть на бревне , потому что дерево не остывает ,а ,наоборот, нагревается под ними . Так люди принесли бревно к костру . Но как-то человек нашел в лесу пенек с вывороченными корнями , присел на него и понял, что пенек лучше ,чем бревно . На нем можно сидеть одному . Так у людей появились пенечки-одиночки.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Буратино:</vt:lpstr>
      <vt:lpstr>Презентация PowerPoint</vt:lpstr>
      <vt:lpstr>  Когда-то древние люди жили в пещерах и спали прямо на земле, для тепла постелив сухие ветки и мягкую траву. </vt:lpstr>
      <vt:lpstr>  Первая кровать имела форму корыта, сплетенная из соломы или тростника.</vt:lpstr>
      <vt:lpstr> Однако полы в древних жилищах были, как правило, каменные или земляные, а из-под дверей дуло. И тогда люди решили приподнять кровать и поставить на ножки.  </vt:lpstr>
      <vt:lpstr> Самая древняя кровать из черного дерева на ножках в виде бычьих копыт была найдена в Египте.</vt:lpstr>
      <vt:lpstr> В королевских дворцах кровати делали широкими, а над ними сооружали нарядный матерчатый навес – балдахин. </vt:lpstr>
      <vt:lpstr>В крестьянских избах спали на лавках – деревянных скамьях прикрепленных к стенке, на дощатом настиле (полатях, которые сооружали под потолком),  </vt:lpstr>
      <vt:lpstr>А также на самой печи, которая хранила тепло.  </vt:lpstr>
      <vt:lpstr>А потом человек придумывал и додумался до таких кроватей, на которых мы спим.</vt:lpstr>
      <vt:lpstr>Вопросы Буратино:</vt:lpstr>
      <vt:lpstr>Презентация PowerPoint</vt:lpstr>
      <vt:lpstr>Но человеку нужен был и стол. Первый стол у людей получился неуклюжий, он представлял собой грубую доску, прибитую к одному или двум пням. За ним уже можно было есть, готовить пищу, что-то мастерить.</vt:lpstr>
      <vt:lpstr>А древние люди ели, обычно сидя на корточках, держа еду на коленях.</vt:lpstr>
      <vt:lpstr>Со временем человек понял, что питаться удобнее на ровной плоскости, расположенной выше земли. Поэтому сначала столом служил широкий пень или плоский камень,</vt:lpstr>
      <vt:lpstr>Но потом человек научился сам мастерить мебель. Постепенно столы становились все разнообразнее.  Появились обеденные столы, </vt:lpstr>
      <vt:lpstr>Сервировочные столики, </vt:lpstr>
      <vt:lpstr>Столы с шахматной доской, </vt:lpstr>
      <vt:lpstr>Столы для рукоделия. </vt:lpstr>
      <vt:lpstr> Туалетные столики, </vt:lpstr>
      <vt:lpstr>Стол – бюро, с множеством выдвижных ящичков по бокам и другие.</vt:lpstr>
      <vt:lpstr>Вопросы Буратино:</vt:lpstr>
      <vt:lpstr>Презентация PowerPoint</vt:lpstr>
      <vt:lpstr>А вот диваны первоначально появились в восточных странах. Когда-то там было принято не сидеть, а возлежать на ковре или ворохе подушек, опираясь на локоть. Но кому-то это показалось неудобно, и человек придумал новую мебель и назвал её диваном.</vt:lpstr>
      <vt:lpstr>Сначала диваны были жесткие и на них клали много подушек,</vt:lpstr>
      <vt:lpstr>Но со временем появилась мягкая мебель, которую стали набивать соломой, опилками и другими материалами.</vt:lpstr>
      <vt:lpstr> Каких только диванов не бывает (диван – кровать, кушетка, ).</vt:lpstr>
      <vt:lpstr> Каких только диванов не бывает (тахта,  кухонный уголок).</vt:lpstr>
      <vt:lpstr>Вопросы Буратино:</vt:lpstr>
      <vt:lpstr>Презентация PowerPoint</vt:lpstr>
      <vt:lpstr>Как называются эти комнаты? </vt:lpstr>
      <vt:lpstr>Какая мебель в гостиной комнате, для чего она нужна? </vt:lpstr>
      <vt:lpstr> Какая мебель в спальной комнате? </vt:lpstr>
      <vt:lpstr> Какая мебель в кухне? </vt:lpstr>
      <vt:lpstr>Какие есть шкафы в комнатах и как они называются? </vt:lpstr>
      <vt:lpstr>Какие есть шкафы в комнатах и как они называются? </vt:lpstr>
      <vt:lpstr>Презентация PowerPoint</vt:lpstr>
      <vt:lpstr>Профессия человека, который делает мебель, называется столяр. Он работает с деревом;</vt:lpstr>
      <vt:lpstr>Комплект мебели для одной комнаты называется гарнитур;</vt:lpstr>
      <vt:lpstr>Внутреннее пространство здания, а также его убранства называется интерьером; </vt:lpstr>
      <vt:lpstr>Комплект, состоящий из дивана и кресел называется мягкой мебелью.</vt:lpstr>
      <vt:lpstr>Вопросы Буратино: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 мир мебели</dc:title>
  <dc:creator>User</dc:creator>
  <dc:description>http://propowerpoint.ru - Бесплатные шаблоны для презентаций. Полезные советы и уроки  PowerPoint .</dc:description>
  <cp:lastModifiedBy>Пользователь</cp:lastModifiedBy>
  <cp:revision>73</cp:revision>
  <dcterms:created xsi:type="dcterms:W3CDTF">2014-04-06T07:22:19Z</dcterms:created>
  <dcterms:modified xsi:type="dcterms:W3CDTF">2020-12-06T14:13:11Z</dcterms:modified>
</cp:coreProperties>
</file>