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0" r:id="rId2"/>
    <p:sldId id="282" r:id="rId3"/>
    <p:sldId id="265" r:id="rId4"/>
    <p:sldId id="261" r:id="rId5"/>
    <p:sldId id="286" r:id="rId6"/>
    <p:sldId id="273" r:id="rId7"/>
    <p:sldId id="274" r:id="rId8"/>
    <p:sldId id="275" r:id="rId9"/>
    <p:sldId id="289" r:id="rId10"/>
    <p:sldId id="304" r:id="rId11"/>
    <p:sldId id="291" r:id="rId12"/>
    <p:sldId id="302" r:id="rId13"/>
    <p:sldId id="303" r:id="rId14"/>
    <p:sldId id="279" r:id="rId15"/>
    <p:sldId id="285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B930B82-D768-4D07-9AE3-7338CEDAC7D7}">
          <p14:sldIdLst>
            <p14:sldId id="280"/>
            <p14:sldId id="282"/>
            <p14:sldId id="265"/>
            <p14:sldId id="261"/>
            <p14:sldId id="286"/>
            <p14:sldId id="273"/>
            <p14:sldId id="274"/>
            <p14:sldId id="275"/>
            <p14:sldId id="289"/>
            <p14:sldId id="304"/>
            <p14:sldId id="291"/>
            <p14:sldId id="302"/>
            <p14:sldId id="303"/>
            <p14:sldId id="279"/>
            <p14:sldId id="285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08EDA-ED26-4703-9B13-A8C246316771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1DA38-C138-4E26-B95A-8114F7607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1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AA90-4866-4885-B59E-F710DDEC52CE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A33B99-C0BD-4643-9865-AA20839BB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AA90-4866-4885-B59E-F710DDEC52CE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B99-C0BD-4643-9865-AA20839BB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AA90-4866-4885-B59E-F710DDEC52CE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B99-C0BD-4643-9865-AA20839BB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AA90-4866-4885-B59E-F710DDEC52CE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B99-C0BD-4643-9865-AA20839BB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AA90-4866-4885-B59E-F710DDEC52CE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B99-C0BD-4643-9865-AA20839BB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AA90-4866-4885-B59E-F710DDEC52CE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B99-C0BD-4643-9865-AA20839BB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AA90-4866-4885-B59E-F710DDEC52CE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B99-C0BD-4643-9865-AA20839BB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AA90-4866-4885-B59E-F710DDEC52CE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B99-C0BD-4643-9865-AA20839BB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AA90-4866-4885-B59E-F710DDEC52CE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B99-C0BD-4643-9865-AA20839BB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AA90-4866-4885-B59E-F710DDEC52CE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B99-C0BD-4643-9865-AA20839BB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AA90-4866-4885-B59E-F710DDEC52CE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B99-C0BD-4643-9865-AA20839BB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55AAA90-4866-4885-B59E-F710DDEC52CE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A33B99-C0BD-4643-9865-AA20839BB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microsoft.com/office/2007/relationships/hdphoto" Target="../media/hdphoto11.wdp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65.png"/><Relationship Id="rId1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5" Type="http://schemas.openxmlformats.org/officeDocument/2006/relationships/image" Target="../media/image74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microsoft.com/office/2007/relationships/hdphoto" Target="../media/hdphoto5.wdp"/><Relationship Id="rId12" Type="http://schemas.openxmlformats.org/officeDocument/2006/relationships/image" Target="../media/image4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jpeg"/><Relationship Id="rId5" Type="http://schemas.microsoft.com/office/2007/relationships/hdphoto" Target="../media/hdphoto4.wdp"/><Relationship Id="rId10" Type="http://schemas.openxmlformats.org/officeDocument/2006/relationships/image" Target="../media/image44.jpeg"/><Relationship Id="rId4" Type="http://schemas.openxmlformats.org/officeDocument/2006/relationships/image" Target="../media/image41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ds02.infourok.ru/uploads/ex/1306/00006125-4c93be19/1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5930" r="11626" b="20748"/>
          <a:stretch/>
        </p:blipFill>
        <p:spPr bwMode="auto">
          <a:xfrm>
            <a:off x="827584" y="908720"/>
            <a:ext cx="7488832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2">
                <a:lumMod val="5000"/>
                <a:lumOff val="9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eber.berestovica.edu.by/be/sm.aspx?guid=20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1188133" cy="16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get-pdb/1613577/35cc6185-b6e6-46ef-879a-6ade16621acb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157" y="1052736"/>
            <a:ext cx="1178839" cy="166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multube.com/wp-content/uploads/2017/03/m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46" y="3573016"/>
            <a:ext cx="4626921" cy="26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3">
                <a:lumMod val="5000"/>
                <a:lumOff val="95000"/>
              </a:schemeClr>
            </a:gs>
            <a:gs pos="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beber.berestovica.edu.by/be/sm.aspx?guid=20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1224136" cy="173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.pinimg.com/736x/f1/a8/54/f1a85455da01f580256ec48fee16ff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1247191" cy="176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.ytimg.com/vi/0so8lrwh0Zg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67" y="3572634"/>
            <a:ext cx="4657465" cy="26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5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amin-sekret.ru/images/kartinki/201406/krasnaya%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1412280" cy="199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beber.berestovica.edu.by/be/sm.aspx?guid=201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72392"/>
            <a:ext cx="1387636" cy="196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ytimg.com/vi/iaSsqzFFGLw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4776530" cy="268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2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98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originals/32/17/0d/32170d4450b37d6f87c6158e8437232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57" y="764704"/>
            <a:ext cx="1384490" cy="195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mamin-sekret.ru/images/kartinki/201406/krasnaya%2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96" y="764704"/>
            <a:ext cx="1338908" cy="189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vdp.mycdn.me/getImage?id=280785849039&amp;idx=6&amp;thumbType=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47002"/>
            <a:ext cx="4907370" cy="276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5555703"/>
          </a:xfrm>
          <a:noFill/>
        </p:spPr>
        <p:txBody>
          <a:bodyPr/>
          <a:lstStyle/>
          <a:p>
            <a:pPr algn="l"/>
            <a:r>
              <a:rPr lang="ru-RU" sz="4000" dirty="0" smtClean="0">
                <a:latin typeface="Arial Black" panose="020B0A04020102020204" pitchFamily="34" charset="0"/>
              </a:rPr>
              <a:t>  ДОМ    МОЛОКО   СОВА</a:t>
            </a:r>
            <a:br>
              <a:rPr lang="ru-RU" sz="4000" dirty="0" smtClean="0">
                <a:latin typeface="Arial Black" panose="020B0A04020102020204" pitchFamily="34" charset="0"/>
              </a:rPr>
            </a:br>
            <a:r>
              <a:rPr lang="ru-RU" sz="4000" dirty="0" smtClean="0"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latin typeface="Arial Black" panose="020B0A04020102020204" pitchFamily="34" charset="0"/>
              </a:rPr>
            </a:br>
            <a:r>
              <a:rPr lang="ru-RU" sz="4000" dirty="0" smtClean="0"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/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 smtClean="0"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latin typeface="Arial Black" panose="020B0A04020102020204" pitchFamily="34" charset="0"/>
              </a:rPr>
            </a:br>
            <a:r>
              <a:rPr lang="ru-RU" sz="4000" dirty="0" smtClean="0">
                <a:latin typeface="Arial Black" panose="020B0A04020102020204" pitchFamily="34" charset="0"/>
              </a:rPr>
              <a:t>  ЛИСА    НОС     МАЛИНА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https://e7.pngegg.com/pngimages/838/369/png-clipart-white-and-yellow-house-illustration-house-bedroom-cartoon-small-house-creative-cartoon-character-kitche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26" l="20667" r="7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02" t="-4052" r="17187"/>
          <a:stretch/>
        </p:blipFill>
        <p:spPr bwMode="auto">
          <a:xfrm>
            <a:off x="395536" y="764704"/>
            <a:ext cx="2520280" cy="184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umbs.dreamstime.com/b/%D0%BA%D1%80%D1%83%D0%B6%D0%BA%D0%B0-%D0%BC%D0%BE%D0%BB%D0%BE%D0%BA%D0%B0-%D0%BA%D0%BE%D1%80%D0%BE%D0%B1%D0%BA%D0%B8-%D0%B8%D0%B7%D0%BE%D0%BB%D0%B8%D1%80%D0%BE%D0%B2%D0%B0%D0%BD%D0%BD%D0%B0%D1%8F-%D0%BA%D0%BE%D1%80%D0%BE%D0%B1%D0%BA%D0%BE%D0%B9-8374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5" b="92750" l="3750" r="97875">
                        <a14:foregroundMark x1="28875" y1="17625" x2="28875" y2="17625"/>
                        <a14:foregroundMark x1="12625" y1="25750" x2="12625" y2="25750"/>
                        <a14:foregroundMark x1="6500" y1="35250" x2="8500" y2="25750"/>
                        <a14:foregroundMark x1="6500" y1="37875" x2="7875" y2="24375"/>
                        <a14:foregroundMark x1="7875" y1="24375" x2="7875" y2="23750"/>
                        <a14:foregroundMark x1="15250" y1="33125" x2="10500" y2="23000"/>
                        <a14:foregroundMark x1="7125" y1="37250" x2="11250" y2="19625"/>
                        <a14:foregroundMark x1="7125" y1="34500" x2="5125" y2="23750"/>
                        <a14:foregroundMark x1="32875" y1="77250" x2="32250" y2="52875"/>
                        <a14:foregroundMark x1="29500" y1="69125" x2="45125" y2="69125"/>
                        <a14:foregroundMark x1="42375" y1="77875" x2="43750" y2="56875"/>
                        <a14:foregroundMark x1="34250" y1="77875" x2="37000" y2="67750"/>
                        <a14:foregroundMark x1="30250" y1="76500" x2="33625" y2="59625"/>
                        <a14:foregroundMark x1="26125" y1="63625" x2="26125" y2="58875"/>
                        <a14:foregroundMark x1="14625" y1="76500" x2="11875" y2="53500"/>
                        <a14:foregroundMark x1="11875" y1="75875" x2="12625" y2="58250"/>
                        <a14:foregroundMark x1="9250" y1="73750" x2="8500" y2="61000"/>
                        <a14:foregroundMark x1="6500" y1="75125" x2="7125" y2="59625"/>
                        <a14:foregroundMark x1="59375" y1="88750" x2="80250" y2="88000"/>
                        <a14:foregroundMark x1="88500" y1="56250" x2="91875" y2="56250"/>
                        <a14:foregroundMark x1="83750" y1="56250" x2="51875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80" y="332656"/>
            <a:ext cx="2045804" cy="204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favpng.com/15/17/17/owl-cartoon-royalty-free-illustration-png-favpng-1ahcXQb6wvgtWhbaV0i5AHMz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63" l="0" r="984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17" y="404936"/>
            <a:ext cx="1703847" cy="190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kindpng.com/picc/m/85-851110_transparent-cute-fox-clipart-clip-art-of-fo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4" b="100000" l="10000" r="90000">
                        <a14:foregroundMark x1="43023" y1="39958" x2="43023" y2="39958"/>
                        <a14:foregroundMark x1="36512" y1="37461" x2="36512" y2="37461"/>
                        <a14:foregroundMark x1="48721" y1="85016" x2="48721" y2="85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91690"/>
            <a:ext cx="1927983" cy="215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7.pngwing.com/pngs/89/995/png-transparent-high-heeled-footwear-shoe-human-leg-sandal-lovely-nose-love-brown-peopl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31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82623"/>
            <a:ext cx="1972542" cy="19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hotoshop-kopona.com/uploads/posts/2019-07/1562857088_2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554" y="3650485"/>
            <a:ext cx="3019372" cy="163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3868" y="3356764"/>
            <a:ext cx="972108" cy="986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27630" y="244236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356764"/>
            <a:ext cx="972108" cy="986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43882" y="434340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29482" y="434340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58282" y="434340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825624" y="152796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86533" y="260649"/>
            <a:ext cx="508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«Рассели животных в свои домики» 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9447" y="5733255"/>
            <a:ext cx="5248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Животные  грустные стоят, в дом попасть они хотят,</a:t>
            </a:r>
          </a:p>
          <a:p>
            <a:r>
              <a:rPr lang="ru-RU" dirty="0" smtClean="0"/>
              <a:t>Но не знают: Как? Куда? Помогите детвора!</a:t>
            </a:r>
            <a:endParaRPr lang="ru-RU" dirty="0"/>
          </a:p>
        </p:txBody>
      </p:sp>
      <p:pic>
        <p:nvPicPr>
          <p:cNvPr id="9220" name="Picture 4" descr="https://avatanplus.com/files/resources/original/56ec310fc0ac31538a9fa5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14540"/>
            <a:ext cx="1585400" cy="11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pngimg.com/uploads/tiger/tiger_PNG232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51" y="4189274"/>
            <a:ext cx="1354755" cy="96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3.bp.blogspot.com/-2kksWe6yzbk/UKsLP14FdTI/AAAAAAAARAA/AExSiGh3jhw/s1600/cream-retriever-ith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0821" y="2726424"/>
            <a:ext cx="1279191" cy="8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images59.fotki.com/v1653/photos/7/803707/14394107/RabbitPNGClipart-v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04" y="1327390"/>
            <a:ext cx="1394066" cy="11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avatanplus.com/files/resources/original/56ceb6d1159e3153177a20c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9" y="2509976"/>
            <a:ext cx="1078699" cy="125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pngimagesfree.com/ANIMALS/Cow/cow_picture-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16" y="4406989"/>
            <a:ext cx="1276218" cy="8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31 -0.33542 L 0.32031 -0.08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1.48148E-6 L -0.32951 -0.286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4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59 -0.00579 L 0.28559 0.24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54 0.01111 L -0.33854 0.26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46 -0.26759 L 0.28646 -0.017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191 -0.06435 L -0.33611 0.219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2736"/>
            <a:ext cx="5284521" cy="52924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548680"/>
            <a:ext cx="3633663" cy="2505075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" name="голос фе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36096" y="407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2.infourok.ru/uploads/ex/1306/00006125-4c93be19/1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8001" r="11645" b="12201"/>
          <a:stretch/>
        </p:blipFill>
        <p:spPr bwMode="auto">
          <a:xfrm>
            <a:off x="827584" y="764704"/>
            <a:ext cx="77048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0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34" name="Picture 10" descr="https://egords15.edumsko.ru/uploads/2000/1040/section/46723/66412/ABVGD.jpg?151213564297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17" b="98333" l="18750" r="76146">
                        <a14:foregroundMark x1="21771" y1="47917" x2="20938" y2="20417"/>
                        <a14:foregroundMark x1="20833" y1="21111" x2="73646" y2="22778"/>
                        <a14:foregroundMark x1="74271" y1="22778" x2="75521" y2="95139"/>
                        <a14:foregroundMark x1="21771" y1="47778" x2="20417" y2="9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42" t="22366" r="25098"/>
          <a:stretch/>
        </p:blipFill>
        <p:spPr bwMode="auto">
          <a:xfrm rot="786644">
            <a:off x="6143143" y="740905"/>
            <a:ext cx="1925962" cy="20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9546" y="3488439"/>
            <a:ext cx="6301210" cy="1815827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Задания от феи Динь-динь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6" descr="https://avatanplus.com/files/resources/mid/574ffae4bb38b155106c0d9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4196"/>
            <a:ext cx="1821543" cy="226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2" descr="http://clipart-library.com/images/8TEbqbop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75" y="5069746"/>
            <a:ext cx="1296596" cy="12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6" descr="https://img-fotki.yandex.ru/get/5406/200418627.81/0_12062b_929f39d2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8105" y="2795314"/>
            <a:ext cx="744129" cy="13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4" descr="http://www.pngall.com/wp-content/uploads/2016/04/Ship-Download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54325"/>
            <a:ext cx="2542331" cy="19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4" descr="http://pngimg.com/uploads/tank/tank_PNG128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373216"/>
            <a:ext cx="2109101" cy="110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laneta-d.by/image/cache/catalog/plastmaster/31841-800x8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17" y="4965291"/>
            <a:ext cx="1681902" cy="168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ramki-photoshop.ru/predmet/detskiy5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89" y="2511264"/>
            <a:ext cx="1606660" cy="18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-fotki.yandex.ru/get/4707/47407354.2aa/0_91a0e_cddc5baa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44849"/>
            <a:ext cx="151997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163339/8aa717e9-9492-44e3-9685-b51f2047d6f6/s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31" y="4938610"/>
            <a:ext cx="1070080" cy="142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cology-life.ru/images/img0019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9255"/>
            <a:ext cx="8951039" cy="2874419"/>
          </a:xfrm>
          <a:prstGeom prst="rect">
            <a:avLst/>
          </a:prstGeom>
          <a:noFill/>
          <a:extLst/>
        </p:spPr>
      </p:pic>
      <p:pic>
        <p:nvPicPr>
          <p:cNvPr id="22" name="Picture 116" descr="https://avatanplus.com/files/resources/mid/574ffae4bb38b155106c0d9f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1" y="1901210"/>
            <a:ext cx="1518943" cy="18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-fotki.yandex.ru/get/4707/47407354.2aa/0_91a0e_cddc5baa_ori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36490"/>
            <a:ext cx="1445663" cy="191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ramki-photoshop.ru/predmet/detskiy5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29" y="2132786"/>
            <a:ext cx="1238141" cy="13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6" descr="https://img-fotki.yandex.ru/get/5406/200418627.81/0_12062b_929f39d2_ori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6773" y="2151839"/>
            <a:ext cx="757995" cy="141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4" descr="http://www.pngall.com/wp-content/uploads/2016/04/Ship-Download-PN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11" y="1818992"/>
            <a:ext cx="2691677" cy="201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1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6" descr="https://avatanplus.com/files/resources/mid/574ffae4bb38b155106c0d9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2" y="4937189"/>
            <a:ext cx="928478" cy="11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4" descr="http://www.pngall.com/wp-content/uploads/2016/04/Ship-Download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42" y="3972017"/>
            <a:ext cx="2089232" cy="15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6" descr="https://img-fotki.yandex.ru/get/5406/200418627.81/0_12062b_929f39d2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2677" y="4486546"/>
            <a:ext cx="556551" cy="103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2" descr="http://clipart-library.com/images/8TEbqbop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02" y="5727071"/>
            <a:ext cx="905739" cy="9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planeta-d.by/image/cache/catalog/plastmaster/31841-800x8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705051"/>
            <a:ext cx="1152949" cy="115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4" descr="http://pngimg.com/uploads/tank/tank_PNG128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00" y="5910006"/>
            <a:ext cx="1363554" cy="7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amki-photoshop.ru/predmet/detskiy5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59157"/>
            <a:ext cx="1058756" cy="118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openclipart.org/image/2400px/svg_to_png/172701/fondo-estanteria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5" y="449351"/>
            <a:ext cx="6792247" cy="449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img-fotki.yandex.ru/get/4707/47407354.2aa/0_91a0e_cddc5baa_ori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87611"/>
            <a:ext cx="1155465" cy="153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avatars.mds.yandex.net/get-pdb/163339/8aa717e9-9492-44e3-9685-b51f2047d6f6/s12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909" y="5505591"/>
            <a:ext cx="879996" cy="117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8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1 -0.83519 L -0.07101 -0.58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722 -0.77084 L -0.44722 -0.520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02107 L -0.07587 -0.713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3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94 -0.57824 L -0.40313 -0.376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65 -0.63588 L -0.12865 -0.385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2107 L 0.0158 -0.54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1042 L 0.07777 -0.28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10399 -0.36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14445 -0.3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onamoroco.l.e.pic.centerblog.net/0_13a5a1_e1865154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72" y="1619334"/>
            <a:ext cx="164401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zvestiaur.ru/upload/iblock/711/0ba05b35280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19334"/>
            <a:ext cx="1435143" cy="14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ngimg.com/uploads/fish/fish_PNG251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19334"/>
            <a:ext cx="2747842" cy="12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04572" y="4194922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55723" y="4174097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42384" y="4149080"/>
            <a:ext cx="914400" cy="9602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https://www.passionforum.ru/upload/159/u15989/094/4e5a81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54" y="4235252"/>
            <a:ext cx="743229" cy="8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aminy-sekrety.ru/wp-content/uploads/2017/06/bukva-A-krasna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7" y="4235253"/>
            <a:ext cx="879106" cy="7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videouroki.net/videouroki/conspekty/abvgdeika/23-soghlasnyi-zvuk-sh-bukvy-sh-sh.files/image00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09" y="4244427"/>
            <a:ext cx="811126" cy="7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3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33086" y="544522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57685"/>
            <a:ext cx="843195" cy="901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51675" y="5448311"/>
            <a:ext cx="873577" cy="911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https://ruzacbs.ru/sites/default/files/inline_images/tatoo-predmeti_Predmeti_full_2111_2262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85" y="1562343"/>
            <a:ext cx="2116967" cy="16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mages.easyfreeclipart.com/1460/vector-illustration-an-axe-with-the-wooden-handle-stock-146090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888" y1="18235" x2="11888" y2="1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1621"/>
            <a:ext cx="1656185" cy="19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atemi.by/pics/items/images_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5" b="89767" l="2591" r="96718">
                        <a14:backgroundMark x1="55440" y1="49611" x2="55440" y2="49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78" y="417024"/>
            <a:ext cx="2671658" cy="356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900igr.net/up/datai/91393/0002-002-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46" y="5522290"/>
            <a:ext cx="809625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www.passionforum.ru/upload/159/u15989/094/d276095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20" y="5484709"/>
            <a:ext cx="760380" cy="80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learningapps.org/appicons/thumbs.php?id=4456774&amp;amp;cache=1516596977&amp;amp;lar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97" y="5509115"/>
            <a:ext cx="1204190" cy="80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0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5296173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31811" y="5296173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61210" y="5283207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img-fotki.yandex.ru/get/170815/200418627.190/0_184077_d8c11894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0" y="1368152"/>
            <a:ext cx="1908432" cy="196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s03.infourok.ru/uploads/ex/04ae/0002c3cd-5c940406/hello_html_2b62c34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36" y="1865671"/>
            <a:ext cx="1483893" cy="11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get-pdb/28866/7303274a-e142-42a5-b6ca-07f731df1dde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90" b="100000" l="5854" r="963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67" y="1368152"/>
            <a:ext cx="1705077" cy="170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gnel.am/images/product/55/641dd9632c6c189154a14f41fbc719d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44" y="601842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44626" y="5262063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0" name="Picture 14" descr="https://ds04.infourok.ru/uploads/ex/0235/0003d2c4-6ceb912f/3/img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58" y="5296173"/>
            <a:ext cx="676076" cy="90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2.bp.blogspot.com/-juGDIZJvJAA/Wc0c8u64YfI/AAAAAAAAAOU/6gRvEihRdIk6ktb4D4H1gAuMypiDxxPAQCK4BGAYYCw/s1600/bukva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94" y="5397235"/>
            <a:ext cx="758833" cy="68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2.bp.blogspot.com/-juGDIZJvJAA/Wc0c8u64YfI/AAAAAAAAAOU/6gRvEihRdIk6ktb4D4H1gAuMypiDxxPAQCK4BGAYYCw/s1600/bukva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918" y="5372122"/>
            <a:ext cx="758833" cy="68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www.passionforum.ru/upload/159/u15989/094/6f179b7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87" y="5296173"/>
            <a:ext cx="464413" cy="8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1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5">
                <a:lumMod val="5000"/>
                <a:lumOff val="95000"/>
              </a:schemeClr>
            </a:gs>
            <a:gs pos="9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eber.berestovica.edu.by/be/sm.aspx?guid=20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2155"/>
            <a:ext cx="1188133" cy="16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eber.berestovica.edu.by/be/sm.aspx?guid=201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98282"/>
            <a:ext cx="1188134" cy="16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vdp.mycdn.me/getImage?id=39100418580&amp;idx=4&amp;thumbType=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4574544" cy="257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3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1629</TotalTime>
  <Words>40</Words>
  <Application>Microsoft Office PowerPoint</Application>
  <PresentationFormat>Экран (4:3)</PresentationFormat>
  <Paragraphs>6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Courier New</vt:lpstr>
      <vt:lpstr>Palatino Linotype</vt:lpstr>
      <vt:lpstr>Исполнительная</vt:lpstr>
      <vt:lpstr>Презентация PowerPoint</vt:lpstr>
      <vt:lpstr>Презентация PowerPoint</vt:lpstr>
      <vt:lpstr>Задания от феи Динь-динь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ДОМ    МОЛОКО   СОВА       ЛИСА    НОС     МАЛИНА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грамоте в подготовительной группе</dc:title>
  <dc:creator>user</dc:creator>
  <cp:lastModifiedBy>Пользователь Windows</cp:lastModifiedBy>
  <cp:revision>131</cp:revision>
  <dcterms:created xsi:type="dcterms:W3CDTF">2018-11-20T12:31:45Z</dcterms:created>
  <dcterms:modified xsi:type="dcterms:W3CDTF">2021-02-06T20:47:25Z</dcterms:modified>
</cp:coreProperties>
</file>