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70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12.11.20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12.11.20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12.11.20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чт 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1484784"/>
            <a:ext cx="8229600" cy="20791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РИСОВАНИЕ</a:t>
            </a:r>
            <a:b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«Чистые руки – залог здоровья»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3381797"/>
            <a:ext cx="4176464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8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908720"/>
            <a:ext cx="8229600" cy="4824536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молодцы! </a:t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своё здоровье!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7"/>
          <p:cNvSpPr txBox="1">
            <a:spLocks/>
          </p:cNvSpPr>
          <p:nvPr/>
        </p:nvSpPr>
        <p:spPr>
          <a:xfrm>
            <a:off x="4499992" y="3140968"/>
            <a:ext cx="4474840" cy="348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853145"/>
            <a:ext cx="591185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5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4710114" cy="334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282154"/>
          </a:xfrm>
        </p:spPr>
        <p:txBody>
          <a:bodyPr>
            <a:noAutofit/>
          </a:bodyPr>
          <a:lstStyle/>
          <a:p>
            <a:pPr algn="l">
              <a:tabLst>
                <a:tab pos="85725" algn="l"/>
              </a:tabLst>
            </a:pPr>
            <a:r>
              <a:rPr lang="ru-RU" sz="2400" dirty="0" smtClean="0"/>
              <a:t>Микробы – это мельчайшие живые существа, которые можно рассмотреть только под микроскопом.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69429" y="4581128"/>
            <a:ext cx="8795320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tabLst>
                <a:tab pos="85725" algn="l"/>
              </a:tabLst>
            </a:pPr>
            <a:r>
              <a:rPr lang="ru-RU" sz="2200" dirty="0" smtClean="0"/>
              <a:t>Они живут везде- на овощах, фруктах, игрушках, ягодах. Особенно много микробов на грязных руках. Когда микробы попадают в организм человека, то человек начинает болеть. Поэтому необходимо мыть фрукты , овощи , ягоды. А также обязательно мыть руки с мылом!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7408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35280" cy="121014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будем рисовать микробов.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так начнем.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материалы: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628800"/>
            <a:ext cx="6120680" cy="5080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-243408"/>
            <a:ext cx="3036318" cy="265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1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Затонируем альбомный лист. Поставим большие кляксы по всему листу и начнем растирать влажной салфеткой.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463377"/>
            <a:ext cx="4473575" cy="3355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бъект 7"/>
          <p:cNvSpPr txBox="1">
            <a:spLocks/>
          </p:cNvSpPr>
          <p:nvPr/>
        </p:nvSpPr>
        <p:spPr>
          <a:xfrm>
            <a:off x="4499992" y="3140968"/>
            <a:ext cx="4474840" cy="348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3074" name="Picture 2" descr="C:\Users\MyComp\Desktop\2020\МАЙ 2020\мастер класс рисование\20200519_0836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6705" y="2924944"/>
            <a:ext cx="4301414" cy="3226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88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592288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 левую ладошку слева на лист бумаги. Разомкните пальчики. Обведите ладошку простым карандашом. Раскрасим ладошку светло – коричневой краской. Чтобы получить светло- коричневый цвет, мы на салфетке смешаем белую краску с каплей коричневой краски.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7"/>
          <p:cNvSpPr txBox="1">
            <a:spLocks/>
          </p:cNvSpPr>
          <p:nvPr/>
        </p:nvSpPr>
        <p:spPr>
          <a:xfrm>
            <a:off x="4499992" y="3140968"/>
            <a:ext cx="4474840" cy="348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6540" y="2996952"/>
            <a:ext cx="4268292" cy="3201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780929"/>
            <a:ext cx="3960440" cy="3930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07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ладошка сохнет, мы нарисуем простым карандашом кран с каплями воды. Раскрасим.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7"/>
          <p:cNvSpPr txBox="1">
            <a:spLocks/>
          </p:cNvSpPr>
          <p:nvPr/>
        </p:nvSpPr>
        <p:spPr>
          <a:xfrm>
            <a:off x="4499992" y="3140968"/>
            <a:ext cx="4474840" cy="348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4783096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572" y="3573016"/>
            <a:ext cx="3980260" cy="2985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61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016224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Ладошка высохла. С помощью ватной палочки нарисуем микробов. Они могут быть круглой, овальной формы, с ножками, со жгутиками. Разные. У меня получились вот такие. Вы можете придумать и нарисовать своих микробов.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7"/>
          <p:cNvSpPr txBox="1">
            <a:spLocks/>
          </p:cNvSpPr>
          <p:nvPr/>
        </p:nvSpPr>
        <p:spPr>
          <a:xfrm>
            <a:off x="4499992" y="3140968"/>
            <a:ext cx="4474840" cy="348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4459" y="2311168"/>
            <a:ext cx="6012341" cy="4319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173769"/>
            <a:ext cx="259228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260648"/>
            <a:ext cx="8229600" cy="6120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Несчастный микроб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Злой микроб сидел уныло: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 везёт, так не везёт!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Моет Миша руки с мылом.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попасть к такому в рот.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хочется микробу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прогуляться в животе.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Миша любит воду.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Держит руки в чистоте.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Бедный, маленький! Не сладко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Одному сидеть в углу.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бы Миша шоколадку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слопал прямо на полу.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руки после кошки не помыл бы…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Эх! Беда.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чистоте его ладошки остаются как всегда.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Ольга Алёнкина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2888" y="1707345"/>
            <a:ext cx="2448272" cy="31388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875" y="1659371"/>
            <a:ext cx="2853683" cy="385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9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620"/>
            <a:ext cx="9144000" cy="6849380"/>
          </a:xfrm>
        </p:spPr>
      </p:pic>
    </p:spTree>
    <p:extLst>
      <p:ext uri="{BB962C8B-B14F-4D97-AF65-F5344CB8AC3E}">
        <p14:creationId xmlns:p14="http://schemas.microsoft.com/office/powerpoint/2010/main" val="20893293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184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Times New Roman</vt:lpstr>
      <vt:lpstr>Тема Office</vt:lpstr>
      <vt:lpstr>РИСОВАНИЕ «Чистые руки – залог здоровья»</vt:lpstr>
      <vt:lpstr>Микробы – это мельчайшие живые существа, которые можно рассмотреть только под микроскопом.  </vt:lpstr>
      <vt:lpstr>Сегодня будем рисовать микробов. И так начнем.  Необходимые материалы:</vt:lpstr>
      <vt:lpstr>Затонируем альбомный лист. Поставим большие кляксы по всему листу и начнем растирать влажной салфеткой.</vt:lpstr>
      <vt:lpstr>Положите левую ладошку слева на лист бумаги. Разомкните пальчики. Обведите ладошку простым карандашом. Раскрасим ладошку светло – коричневой краской. Чтобы получить светло- коричневый цвет, мы на салфетке смешаем белую краску с каплей коричневой краски.</vt:lpstr>
      <vt:lpstr>Пока ладошка сохнет, мы нарисуем простым карандашом кран с каплями воды. Раскрасим.</vt:lpstr>
      <vt:lpstr>Ладошка высохла. С помощью ватной палочки нарисуем микробов. Они могут быть круглой, овальной формы, с ножками, со жгутиками. Разные. У меня получились вот такие. Вы можете придумать и нарисовать своих микробов.</vt:lpstr>
      <vt:lpstr>Презентация PowerPoint</vt:lpstr>
      <vt:lpstr>Презентация PowerPoint</vt:lpstr>
      <vt:lpstr>Вы молодцы!      Берегите своё здоровье!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Чистота – залог здоровья</dc:title>
  <dc:creator>МИРОТВОРЕЦ</dc:creator>
  <cp:lastModifiedBy>Пользователь</cp:lastModifiedBy>
  <cp:revision>28</cp:revision>
  <dcterms:created xsi:type="dcterms:W3CDTF">2020-05-19T17:39:00Z</dcterms:created>
  <dcterms:modified xsi:type="dcterms:W3CDTF">2020-11-12T12:25:58Z</dcterms:modified>
</cp:coreProperties>
</file>