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56" r:id="rId5"/>
    <p:sldId id="267" r:id="rId6"/>
    <p:sldId id="260" r:id="rId7"/>
    <p:sldId id="258" r:id="rId8"/>
    <p:sldId id="257" r:id="rId9"/>
    <p:sldId id="263" r:id="rId10"/>
    <p:sldId id="266" r:id="rId11"/>
    <p:sldId id="270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636" autoAdjust="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9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3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1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6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3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D66D-5926-42FF-8BD0-60F725D4AD5E}" type="datetimeFigureOut">
              <a:rPr lang="ru-RU" smtClean="0"/>
              <a:t>чт 08.10.20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151A-EEE1-48B2-A008-F100E608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microsoft.com/office/2007/relationships/hdphoto" Target="../media/hdphoto6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413164"/>
          </a:xfrm>
        </p:spPr>
        <p:txBody>
          <a:bodyPr/>
          <a:lstStyle/>
          <a:p>
            <a:r>
              <a:rPr lang="ru-RU" dirty="0" smtClean="0"/>
              <a:t>Звук       .   Буква 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49237"/>
            <a:ext cx="9144000" cy="31588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4403" y="443346"/>
            <a:ext cx="1189089" cy="1163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21454" y="798363"/>
            <a:ext cx="494986" cy="453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" y="35869"/>
            <a:ext cx="12081164" cy="40826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Как </a:t>
            </a:r>
            <a:r>
              <a:rPr lang="ru-RU" sz="2000" b="1" dirty="0" err="1" smtClean="0"/>
              <a:t>плачат</a:t>
            </a:r>
            <a:r>
              <a:rPr lang="ru-RU" sz="2000" b="1" dirty="0" smtClean="0"/>
              <a:t> младенцы?(УА </a:t>
            </a:r>
            <a:r>
              <a:rPr lang="ru-RU" sz="2000" b="1" dirty="0" err="1" smtClean="0"/>
              <a:t>Уа</a:t>
            </a:r>
            <a:r>
              <a:rPr lang="ru-RU" sz="2000" b="1" dirty="0" smtClean="0"/>
              <a:t>). Какой первый звук? УУ. Второй звук? А. Протяните долго звук УУУААА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18" y="6402168"/>
            <a:ext cx="12136582" cy="4558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Что кричат в лесу? ( АУ)  Какой первый звук? ААА Второй </a:t>
            </a:r>
            <a:r>
              <a:rPr lang="ru-RU" sz="2000" b="1" dirty="0" err="1" smtClean="0"/>
              <a:t>звук?УУУ</a:t>
            </a:r>
            <a:r>
              <a:rPr lang="ru-RU" sz="2000" b="1" dirty="0" smtClean="0"/>
              <a:t> Протяните долго звуки. АААУУУ</a:t>
            </a:r>
            <a:endParaRPr lang="ru-RU" sz="2000" b="1" dirty="0"/>
          </a:p>
        </p:txBody>
      </p:sp>
      <p:pic>
        <p:nvPicPr>
          <p:cNvPr id="1026" name="Picture 2" descr="https://presentacii.ru/documents_2/18dd5a33ec271aaedbb41949e1609855/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20" y="3585367"/>
            <a:ext cx="2613891" cy="19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f14feed804a634b1027b849b17d28854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91" y="629659"/>
            <a:ext cx="2238232" cy="22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bigslide.ru/images/42/41411/831/img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0" t="8478" r="25610" b="17744"/>
          <a:stretch/>
        </p:blipFill>
        <p:spPr bwMode="auto">
          <a:xfrm>
            <a:off x="4822041" y="910860"/>
            <a:ext cx="1484913" cy="16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0-tub-ru.yandex.net/i?id=f14feed804a634b1027b849b17d28854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81" y="3446460"/>
            <a:ext cx="2238232" cy="22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65fd3fc9d46852c18e2ee4793a4cb130&amp;n=33&amp;w=150&amp;h=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89" y="870759"/>
            <a:ext cx="2287983" cy="2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udfiles.net/html/2706/631/html_L0TlyfwoGT.1H8a/img-iCXf_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0" y="3158742"/>
            <a:ext cx="2440537" cy="29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6461"/>
            <a:ext cx="9144000" cy="6322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Девочки следят глазками за красным шариком, а мальчики за зелёным.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857998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thumbs.gfycat.com/BitesizedOrganicHedgehog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5" y="969818"/>
            <a:ext cx="10553990" cy="57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cdn.tidytemplates.com/Html/1-inch-square-graph-paper/b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6807" y="-340266"/>
            <a:ext cx="5945957" cy="77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096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35782"/>
            <a:ext cx="9144000" cy="1122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380000" flipH="1">
            <a:off x="3526817" y="1177110"/>
            <a:ext cx="144968" cy="16588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-1560000">
            <a:off x="3377155" y="1214624"/>
            <a:ext cx="111784" cy="7952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380000" flipH="1">
            <a:off x="5023107" y="1164746"/>
            <a:ext cx="144968" cy="16588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-1560000">
            <a:off x="4838997" y="1230277"/>
            <a:ext cx="172362" cy="7483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380000" flipH="1">
            <a:off x="6578108" y="1192754"/>
            <a:ext cx="144968" cy="16588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-1560000">
            <a:off x="6372014" y="1202618"/>
            <a:ext cx="135830" cy="7483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380000" flipH="1">
            <a:off x="8112705" y="1132713"/>
            <a:ext cx="150928" cy="17229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-1560000">
            <a:off x="7917472" y="1170472"/>
            <a:ext cx="131664" cy="8305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80000" flipH="1">
            <a:off x="3508579" y="3489738"/>
            <a:ext cx="150928" cy="17229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-1560000">
            <a:off x="3353358" y="3515537"/>
            <a:ext cx="131664" cy="8305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720000" flipH="1">
            <a:off x="4098688" y="3489343"/>
            <a:ext cx="150928" cy="17229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-660000" flipH="1">
            <a:off x="4461192" y="3491049"/>
            <a:ext cx="150928" cy="17229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-5400000" flipH="1">
            <a:off x="4276664" y="4189560"/>
            <a:ext cx="194078" cy="6199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-660000" flipH="1">
            <a:off x="6020536" y="3471450"/>
            <a:ext cx="150928" cy="17229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720000" flipH="1">
            <a:off x="5631952" y="3473157"/>
            <a:ext cx="150928" cy="17229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-5400000" flipH="1">
            <a:off x="5799380" y="4189561"/>
            <a:ext cx="194078" cy="6199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380000" flipH="1">
            <a:off x="6625348" y="3509019"/>
            <a:ext cx="150928" cy="17229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-1560000">
            <a:off x="6413620" y="3553107"/>
            <a:ext cx="131664" cy="8305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09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какой буквой мы сегодня познакомились?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35782"/>
            <a:ext cx="9144000" cy="1122218"/>
          </a:xfrm>
        </p:spPr>
        <p:txBody>
          <a:bodyPr/>
          <a:lstStyle/>
          <a:p>
            <a:r>
              <a:rPr lang="ru-RU" dirty="0" smtClean="0"/>
              <a:t>Какой звук в ней слышится ? (и). Какой это звук? (Гласный)</a:t>
            </a:r>
            <a:endParaRPr lang="ru-RU" dirty="0"/>
          </a:p>
        </p:txBody>
      </p:sp>
      <p:pic>
        <p:nvPicPr>
          <p:cNvPr id="3074" name="Picture 2" descr="https://bigslide.ru/images/42/41411/831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0" t="8478" r="25610" b="17744"/>
          <a:stretch/>
        </p:blipFill>
        <p:spPr bwMode="auto">
          <a:xfrm>
            <a:off x="3906982" y="872836"/>
            <a:ext cx="3879274" cy="43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09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какой буквой мы сегодня познакомились?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35782"/>
            <a:ext cx="9144000" cy="1122218"/>
          </a:xfrm>
        </p:spPr>
        <p:txBody>
          <a:bodyPr/>
          <a:lstStyle/>
          <a:p>
            <a:r>
              <a:rPr lang="ru-RU" dirty="0" smtClean="0"/>
              <a:t>Какой звук в ней слышится ? (и). Какой это звук? (Гласный)</a:t>
            </a:r>
            <a:endParaRPr lang="ru-RU" dirty="0"/>
          </a:p>
        </p:txBody>
      </p:sp>
      <p:pic>
        <p:nvPicPr>
          <p:cNvPr id="3074" name="Picture 2" descr="https://bigslide.ru/images/42/41411/831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0" t="8478" r="25610" b="17744"/>
          <a:stretch/>
        </p:blipFill>
        <p:spPr bwMode="auto">
          <a:xfrm>
            <a:off x="3906982" y="872836"/>
            <a:ext cx="3879274" cy="43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202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Произнесите  звук УУУ, Какой это звук?(Гласный). Почему?.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3263" y="6208295"/>
            <a:ext cx="9144000" cy="64970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Звук УУУ тянется, его можно петь, когда мы его произносим, воздух выходит свободно. Звук У- гласный, обозначается красным цветом.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966"/>
            <a:ext cx="4490629" cy="2627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34" y="2783985"/>
            <a:ext cx="5534529" cy="30272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71833" y="1073338"/>
            <a:ext cx="1723364" cy="1686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omendays.org/wp-content/uploads/2018/01/dyhatgimnasti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8" y="3213558"/>
            <a:ext cx="2738135" cy="26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317879" y="1437419"/>
            <a:ext cx="831272" cy="8589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avatars.mds.yandex.net/get-pdb/1774862/0da79710-c550-441d-b64f-f554705133ec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3" y="673885"/>
            <a:ext cx="3346102" cy="25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63236" y="5351489"/>
            <a:ext cx="11984181" cy="1858780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Я буду произносить звуки, а вы подпрыгните, когда услышите звук У: </a:t>
            </a:r>
          </a:p>
          <a:p>
            <a:r>
              <a:rPr lang="ru-RU" sz="4200" dirty="0" smtClean="0"/>
              <a:t>а</a:t>
            </a:r>
            <a:r>
              <a:rPr lang="ru-RU" sz="4200" dirty="0"/>
              <a:t>)</a:t>
            </a:r>
            <a:r>
              <a:rPr lang="ru-RU" sz="4200" b="1" dirty="0"/>
              <a:t> </a:t>
            </a:r>
            <a:r>
              <a:rPr lang="ru-RU" sz="4200" dirty="0"/>
              <a:t>а, у</a:t>
            </a:r>
            <a:r>
              <a:rPr lang="ru-RU" sz="4200" b="1" dirty="0"/>
              <a:t>,</a:t>
            </a:r>
            <a:r>
              <a:rPr lang="ru-RU" sz="4200" dirty="0"/>
              <a:t> и, о, </a:t>
            </a:r>
            <a:r>
              <a:rPr lang="ru-RU" sz="4200" dirty="0" smtClean="0"/>
              <a:t>э, </a:t>
            </a:r>
            <a:r>
              <a:rPr lang="ru-RU" sz="4200" dirty="0"/>
              <a:t>и, у, а, у, и, </a:t>
            </a:r>
            <a:r>
              <a:rPr lang="ru-RU" sz="4200" dirty="0" err="1" smtClean="0"/>
              <a:t>а,ы</a:t>
            </a:r>
            <a:r>
              <a:rPr lang="ru-RU" sz="4200" dirty="0" smtClean="0"/>
              <a:t>, </a:t>
            </a:r>
            <a:r>
              <a:rPr lang="ru-RU" sz="4200" dirty="0"/>
              <a:t>и, у, а, и  </a:t>
            </a:r>
            <a:r>
              <a:rPr lang="ru-RU" sz="4200" dirty="0" err="1"/>
              <a:t>и</a:t>
            </a:r>
            <a:r>
              <a:rPr lang="ru-RU" sz="4200" dirty="0"/>
              <a:t> т.д. </a:t>
            </a:r>
            <a:endParaRPr lang="ru-RU" sz="4200" dirty="0" smtClean="0"/>
          </a:p>
          <a:p>
            <a:r>
              <a:rPr lang="ru-RU" sz="4200" dirty="0" smtClean="0"/>
              <a:t> </a:t>
            </a:r>
            <a:r>
              <a:rPr lang="ru-RU" sz="4200" dirty="0"/>
              <a:t>. б) им, у</a:t>
            </a:r>
            <a:r>
              <a:rPr lang="ru-RU" sz="4200" dirty="0" smtClean="0"/>
              <a:t>м</a:t>
            </a:r>
            <a:r>
              <a:rPr lang="ru-RU" sz="4200" dirty="0"/>
              <a:t>, </a:t>
            </a:r>
            <a:r>
              <a:rPr lang="ru-RU" sz="4200" dirty="0" err="1"/>
              <a:t>ик</a:t>
            </a:r>
            <a:r>
              <a:rPr lang="ru-RU" sz="4200" dirty="0"/>
              <a:t>, </a:t>
            </a:r>
            <a:r>
              <a:rPr lang="ru-RU" sz="4200" dirty="0" smtClean="0"/>
              <a:t>ну, </a:t>
            </a:r>
            <a:r>
              <a:rPr lang="ru-RU" sz="4200" dirty="0" err="1"/>
              <a:t>ти</a:t>
            </a:r>
            <a:r>
              <a:rPr lang="ru-RU" sz="4200" dirty="0"/>
              <a:t>, </a:t>
            </a:r>
            <a:r>
              <a:rPr lang="ru-RU" sz="4200" dirty="0" err="1"/>
              <a:t>ду</a:t>
            </a:r>
            <a:r>
              <a:rPr lang="ru-RU" sz="4200" dirty="0"/>
              <a:t>, ин, то, </a:t>
            </a:r>
            <a:r>
              <a:rPr lang="ru-RU" sz="4200" dirty="0" smtClean="0"/>
              <a:t>уд, </a:t>
            </a:r>
            <a:r>
              <a:rPr lang="ru-RU" sz="4200" dirty="0"/>
              <a:t>ка, во, </a:t>
            </a:r>
            <a:r>
              <a:rPr lang="ru-RU" sz="4200" dirty="0" err="1" smtClean="0"/>
              <a:t>ву</a:t>
            </a:r>
            <a:r>
              <a:rPr lang="ru-RU" sz="4200" dirty="0" smtClean="0"/>
              <a:t> </a:t>
            </a:r>
            <a:r>
              <a:rPr lang="ru-RU" sz="4200" dirty="0"/>
              <a:t>и т.д</a:t>
            </a:r>
            <a:r>
              <a:rPr lang="ru-RU" sz="4200" dirty="0" smtClean="0"/>
              <a:t>.</a:t>
            </a:r>
            <a:r>
              <a:rPr lang="ru-RU" sz="4200" dirty="0"/>
              <a:t> </a:t>
            </a:r>
          </a:p>
          <a:p>
            <a:r>
              <a:rPr lang="ru-RU" sz="4200" dirty="0" smtClean="0"/>
              <a:t>в</a:t>
            </a:r>
            <a:r>
              <a:rPr lang="ru-RU" sz="4200" dirty="0"/>
              <a:t>) аист, утка, ива, облако, ум, ирис, армия, ухо, искра.</a:t>
            </a:r>
            <a:br>
              <a:rPr lang="ru-RU" sz="4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thumbs.gfycat.com/GrimyIllegalCapybara-max-1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-103213"/>
            <a:ext cx="4693516" cy="46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gfycat.com/GrimyIllegalCapybara-max-1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7" y="-199684"/>
            <a:ext cx="4790497" cy="47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umbs.gfycat.com/GrimyIllegalCapybara-max-1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-103213"/>
            <a:ext cx="4693516" cy="46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4799"/>
            <a:ext cx="9144000" cy="38792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Произнесите слова. В каких словах нет гласного звука У…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331788"/>
            <a:ext cx="9144000" cy="526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nashzeleniymir.ru/wp-content/uploads/2016/06/%D0%A3%D0%BB%D0%B8%D1%82%D0%BA%D0%B0-%D1%84%D0%BE%D1%82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4" b="100000" l="9944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" y="1898914"/>
            <a:ext cx="2213646" cy="11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1.bigcommerce.com/s-qnjeuni46r/images/stencil/1024x1024/products/6496/15201/Papo_Kangaroo_with_Joey_50188__82715.1508473394.jpg?c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3" y="802682"/>
            <a:ext cx="2755653" cy="27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86c223ceaa76e3a3bc481ebf7bf64cae&amp;n=13&amp;exp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84" y="1481542"/>
            <a:ext cx="2190831" cy="18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ng.pngtree.com/png_detail/18/09/10/pngtree-green-flies-png-clipart_15618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9" y="3153650"/>
            <a:ext cx="1248966" cy="12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ood-fresh.ru/sites/default/files/vidprod/ukrop-opto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1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28" y="3845817"/>
            <a:ext cx="2220140" cy="12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mg.shopliga.ru/14451688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20778" b="4988"/>
          <a:stretch/>
        </p:blipFill>
        <p:spPr bwMode="auto">
          <a:xfrm>
            <a:off x="1659097" y="3147955"/>
            <a:ext cx="1918184" cy="31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object.pscloud.io/cms/cms/Photo/img_0_925_30_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97" y="1079458"/>
            <a:ext cx="1820289" cy="18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0-tub-ru.yandex.net/i?id=0e73a331cd8454571bb2c32dd08eb756&amp;n=13&amp;exp=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81" y="1989603"/>
            <a:ext cx="2831768" cy="13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 descr="https://yandex.ru/images/qT6gva149/93bce26wJeZ2/Vmz8mHaeYInYOUbY6eoRAnwMUKFVd02wUvHz95xbxyOOKTsKRpEcet_Lf5YtsTYwt08nU2WGX8bijTOrQWWTdkeJ3diDSvGMuKy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4" name="Picture 26" descr="https://img.votonia.ru/products/592fda2b10d0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356" l="9968" r="89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8" y="3757054"/>
            <a:ext cx="3053730" cy="22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png.pngtree.com/element_origin_min_pic/17/02/22/1db68226f6a9d39510623cee79fd4b5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66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9" y="3274082"/>
            <a:ext cx="2600321" cy="26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3463"/>
            <a:ext cx="12192000" cy="6920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Где слышится звук У в словах: </a:t>
            </a:r>
            <a:r>
              <a:rPr lang="ru-RU" sz="2400" dirty="0" err="1" smtClean="0"/>
              <a:t>ууулитка</a:t>
            </a:r>
            <a:r>
              <a:rPr lang="ru-RU" sz="2400" dirty="0" smtClean="0"/>
              <a:t>, </a:t>
            </a:r>
            <a:r>
              <a:rPr lang="ru-RU" sz="2400" dirty="0" err="1" smtClean="0"/>
              <a:t>кенгууурууу</a:t>
            </a:r>
            <a:r>
              <a:rPr lang="ru-RU" sz="2400" dirty="0" smtClean="0"/>
              <a:t>, </a:t>
            </a:r>
            <a:r>
              <a:rPr lang="ru-RU" sz="2400" dirty="0" err="1" smtClean="0"/>
              <a:t>арбуууз</a:t>
            </a:r>
            <a:r>
              <a:rPr lang="ru-RU" sz="2400" dirty="0" smtClean="0"/>
              <a:t>, муха, </a:t>
            </a:r>
            <a:r>
              <a:rPr lang="ru-RU" sz="2400" dirty="0" err="1" smtClean="0"/>
              <a:t>уукроп</a:t>
            </a:r>
            <a:r>
              <a:rPr lang="ru-RU" sz="2400" dirty="0" smtClean="0"/>
              <a:t>, </a:t>
            </a:r>
            <a:r>
              <a:rPr lang="ru-RU" sz="2400" dirty="0" err="1" smtClean="0"/>
              <a:t>кууубики</a:t>
            </a:r>
            <a:r>
              <a:rPr lang="ru-RU" sz="2400" dirty="0" smtClean="0"/>
              <a:t>?…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331788"/>
            <a:ext cx="9144000" cy="526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nashzeleniymir.ru/wp-content/uploads/2016/06/%D0%A3%D0%BB%D0%B8%D1%82%D0%BA%D0%B0-%D1%84%D0%BE%D1%82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4" b="100000" l="9944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" y="673112"/>
            <a:ext cx="3668196" cy="18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1.bigcommerce.com/s-qnjeuni46r/images/stencil/1024x1024/products/6496/15201/Papo_Kangaroo_with_Joey_50188__82715.1508473394.jpg?c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68" y="428371"/>
            <a:ext cx="3200974" cy="32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86c223ceaa76e3a3bc481ebf7bf64cae&amp;n=13&amp;exp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1" y="463672"/>
            <a:ext cx="2730252" cy="23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ng.pngtree.com/png_detail/18/09/10/pngtree-green-flies-png-clipart_15618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69057"/>
            <a:ext cx="2137351" cy="220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ood-fresh.ru/sites/default/files/vidprod/ukrop-opto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1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0" y="3746951"/>
            <a:ext cx="3606239" cy="20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 descr="https://yandex.ru/images/qT6gva149/93bce26wJeZ2/Vmz8mHaeYInYOUbY6eoRAnwMUKFVd02wUvHz95xbxyOOKTsKRpEcet_Lf5YtsTYwt08nU2WGX8bijTOrQWWTdkeJ3diDSvGMuKy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4" name="Picture 26" descr="https://img.votonia.ru/products/592fda2b10d0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56" l="9968" r="89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00" y="3332096"/>
            <a:ext cx="3543154" cy="26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rhivurokov.ru/multiurok/html/2016/12/16/s_5853b82265133/img1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37077" r="68234" b="46560"/>
          <a:stretch/>
        </p:blipFill>
        <p:spPr bwMode="auto">
          <a:xfrm>
            <a:off x="931470" y="2632624"/>
            <a:ext cx="1717963" cy="7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rhivurokov.ru/multiurok/html/2016/12/16/s_5853b82265133/img1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37077" r="68234" b="46560"/>
          <a:stretch/>
        </p:blipFill>
        <p:spPr bwMode="auto">
          <a:xfrm>
            <a:off x="5237018" y="5448603"/>
            <a:ext cx="1717963" cy="7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arhivurokov.ru/multiurok/html/2016/12/16/s_5853b82265133/img1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5" t="37077" r="37185" b="47166"/>
          <a:stretch/>
        </p:blipFill>
        <p:spPr bwMode="auto">
          <a:xfrm>
            <a:off x="843250" y="5822673"/>
            <a:ext cx="1676400" cy="7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arhivurokov.ru/multiurok/html/2016/12/16/s_5853b82265133/img1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5" t="37077" r="37185" b="47166"/>
          <a:stretch/>
        </p:blipFill>
        <p:spPr bwMode="auto">
          <a:xfrm>
            <a:off x="8991600" y="5874456"/>
            <a:ext cx="1676400" cy="7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arhivurokov.ru/multiurok/html/2016/12/16/s_5853b82265133/img1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5" t="37077" r="37185" b="47166"/>
          <a:stretch/>
        </p:blipFill>
        <p:spPr bwMode="auto">
          <a:xfrm>
            <a:off x="10103573" y="2908908"/>
            <a:ext cx="1676400" cy="7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rhivurokov.ru/multiurok/html/2016/12/16/s_5853b82265133/img1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0" t="37165" r="2097" b="47381"/>
          <a:stretch/>
        </p:blipFill>
        <p:spPr bwMode="auto">
          <a:xfrm>
            <a:off x="5775830" y="2542834"/>
            <a:ext cx="1759527" cy="7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444582" y="2763733"/>
            <a:ext cx="344146" cy="3119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4798" y="50912"/>
            <a:ext cx="9144000" cy="501393"/>
          </a:xfrm>
        </p:spPr>
        <p:txBody>
          <a:bodyPr>
            <a:normAutofit/>
          </a:bodyPr>
          <a:lstStyle/>
          <a:p>
            <a:r>
              <a:rPr lang="ru-RU" sz="2400" b="1" dirty="0"/>
              <a:t>Звук у обозначается  буквой У.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59366"/>
            <a:ext cx="9144000" cy="8986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Выложите букву из палочек. Сколько палочек необходимо?</a:t>
            </a:r>
          </a:p>
          <a:p>
            <a:r>
              <a:rPr lang="ru-RU" dirty="0" smtClean="0"/>
              <a:t>Напечатайте букву в </a:t>
            </a:r>
            <a:r>
              <a:rPr lang="ru-RU" dirty="0" err="1" smtClean="0"/>
              <a:t>тетраде</a:t>
            </a:r>
            <a:r>
              <a:rPr lang="ru-RU" dirty="0" smtClean="0"/>
              <a:t>, обратите внимание, что пишется буква </a:t>
            </a:r>
            <a:r>
              <a:rPr lang="ru-RU" smtClean="0"/>
              <a:t>сверху вниз.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0493" y="2167492"/>
            <a:ext cx="1104778" cy="969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3711281">
            <a:off x="4602835" y="698031"/>
            <a:ext cx="3228999" cy="25627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7560695">
            <a:off x="3512640" y="1690573"/>
            <a:ext cx="6869692" cy="289185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160000">
            <a:off x="7141964" y="1038277"/>
            <a:ext cx="247316" cy="32264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-1740000">
            <a:off x="6065656" y="1084564"/>
            <a:ext cx="218809" cy="16801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04000" y="2412959"/>
            <a:ext cx="447683" cy="4780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6461"/>
            <a:ext cx="9144000" cy="63229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857998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s://ds04.infourok.ru/uploads/ex/05df/00196dc6-e8e0d637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461"/>
            <a:ext cx="9670473" cy="66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566170"/>
            <a:ext cx="9144000" cy="29183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43345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pic>
        <p:nvPicPr>
          <p:cNvPr id="1026" name="Picture 2" descr="https://ds05.infourok.ru/uploads/ex/1269/0001e728-37490579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8283" r="7004" b="6869"/>
          <a:stretch/>
        </p:blipFill>
        <p:spPr bwMode="auto">
          <a:xfrm>
            <a:off x="1129145" y="194827"/>
            <a:ext cx="10162310" cy="66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4692"/>
            <a:ext cx="9144000" cy="3740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Динамическая пауза.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818908"/>
            <a:ext cx="9144000" cy="10390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</a:t>
            </a:r>
            <a:r>
              <a:rPr lang="ru-RU" dirty="0" smtClean="0"/>
              <a:t>)Ручками похлопаем-раз, два, три.</a:t>
            </a:r>
          </a:p>
          <a:p>
            <a:r>
              <a:rPr lang="ru-RU" dirty="0" smtClean="0"/>
              <a:t>2) Ножками потопаем-раз, два, три.</a:t>
            </a:r>
          </a:p>
          <a:p>
            <a:r>
              <a:rPr lang="ru-RU" dirty="0" smtClean="0"/>
              <a:t>3) А теперь попрыгаем-раз, два, три. А теперь замри: … покружись, улыбнись и садись. </a:t>
            </a:r>
            <a:endParaRPr lang="ru-RU" dirty="0"/>
          </a:p>
        </p:txBody>
      </p:sp>
      <p:pic>
        <p:nvPicPr>
          <p:cNvPr id="2050" name="Picture 2" descr="http://av.li.ru/953/4190953_141299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15" y="905617"/>
            <a:ext cx="3148686" cy="31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ruscable.ru/interactive/forum/upload/b2973f47eea86f84c235e2349810e4f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2" y="969818"/>
            <a:ext cx="3301245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laycast.ru/uploads/2018/08/06/2563955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0216" y="-2323057"/>
            <a:ext cx="3489989" cy="63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orumsmile.ru/u/7/c/5/7c5dab60a0fb6917f96d9c2ac8ac56f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35" y="1759933"/>
            <a:ext cx="3864623" cy="46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get-pdb/225396/74d04945-3500-41ca-8cd8-379931e5396c/s1200?webp=fal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2" y="0"/>
            <a:ext cx="8030894" cy="60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339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Звук       .   Буква У.</vt:lpstr>
      <vt:lpstr>Произнесите  звук УУУ, Какой это звук?(Гласный). Почему?.</vt:lpstr>
      <vt:lpstr>Презентация PowerPoint</vt:lpstr>
      <vt:lpstr>Произнесите слова. В каких словах нет гласного звука У…</vt:lpstr>
      <vt:lpstr>Где слышится звук У в словах: ууулитка, кенгууурууу, арбуууз, муха, уукроп, кууубики?…</vt:lpstr>
      <vt:lpstr>Звук у обозначается  буквой У.</vt:lpstr>
      <vt:lpstr>Презентация PowerPoint</vt:lpstr>
      <vt:lpstr>Презентация PowerPoint</vt:lpstr>
      <vt:lpstr>Динамическая пауза.</vt:lpstr>
      <vt:lpstr>Как плачат младенцы?(УА Уа). Какой первый звук? УУ. Второй звук? А. Протяните долго звук УУУААА</vt:lpstr>
      <vt:lpstr>Девочки следят глазками за красным шариком, а мальчики за зелёным.</vt:lpstr>
      <vt:lpstr>Презентация PowerPoint</vt:lpstr>
      <vt:lpstr>С какой буквой мы сегодня познакомились?</vt:lpstr>
      <vt:lpstr>С какой буквой мы сегодня познакомились?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</cp:lastModifiedBy>
  <cp:revision>57</cp:revision>
  <dcterms:created xsi:type="dcterms:W3CDTF">2018-09-25T07:10:02Z</dcterms:created>
  <dcterms:modified xsi:type="dcterms:W3CDTF">2020-10-08T07:34:23Z</dcterms:modified>
</cp:coreProperties>
</file>