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133-E69E-405E-A3BB-D0E9DA71E155}" type="datetimeFigureOut">
              <a:rPr lang="ru-RU" smtClean="0"/>
              <a:t>пн 25.01.21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EB87-B3C2-4E6C-8C17-CF764E9D2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4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BE133-E69E-405E-A3BB-D0E9DA71E155}" type="datetimeFigureOut">
              <a:rPr lang="ru-RU" smtClean="0"/>
              <a:t>пн 25.01.21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CEB87-B3C2-4E6C-8C17-CF764E9D2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 smtClean="0"/>
              <a:t>ТИГР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Как большая кошка он </a:t>
            </a:r>
            <a:br>
              <a:rPr lang="ru-RU" altLang="ru-RU" sz="3200" smtClean="0"/>
            </a:br>
            <a:r>
              <a:rPr lang="ru-RU" altLang="ru-RU" sz="3200" smtClean="0"/>
              <a:t>Грациозен и умён. </a:t>
            </a:r>
            <a:br>
              <a:rPr lang="ru-RU" altLang="ru-RU" sz="3200" smtClean="0"/>
            </a:br>
            <a:r>
              <a:rPr lang="ru-RU" altLang="ru-RU" sz="3200" smtClean="0"/>
              <a:t>Но не любит разных игр </a:t>
            </a:r>
            <a:br>
              <a:rPr lang="ru-RU" altLang="ru-RU" sz="3200" smtClean="0"/>
            </a:br>
            <a:r>
              <a:rPr lang="ru-RU" altLang="ru-RU" sz="3200" smtClean="0"/>
              <a:t>Полосатый грозный...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3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3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0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7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Вариант рисования тигра №2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6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7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5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2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62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3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Фотография животного отличается от рисунка, но можно постараться нарисовать похоже.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43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Вариант рисования тигра №3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33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95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99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Вариант рисования тигра №4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8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Этап 2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36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Этап 3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3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Этап 4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88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Этап 5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18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Вариант рисования тигра </a:t>
            </a:r>
            <a:br>
              <a:rPr lang="ru-RU" smtClean="0"/>
            </a:br>
            <a:r>
              <a:rPr lang="ru-RU" smtClean="0"/>
              <a:t>№ 5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09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Желаю творческих успехов!</a:t>
            </a:r>
            <a:endParaRPr lang="ru-RU" b="1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8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7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7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Вариант рисования тигра №1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7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4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20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Широкоэкранный</PresentationFormat>
  <Paragraphs>12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ТИГР  Как большая кошка он  Грациозен и умён.  Но не любит разных игр  Полосатый грозный...</vt:lpstr>
      <vt:lpstr>Фотография животного отличается от рисунка, но можно постараться нарисовать похоже.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 рисования тигра №1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 рисования тигра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 рисования тигра №3</vt:lpstr>
      <vt:lpstr>Презентация PowerPoint</vt:lpstr>
      <vt:lpstr>Презентация PowerPoint</vt:lpstr>
      <vt:lpstr>Вариант рисования тигра №4</vt:lpstr>
      <vt:lpstr>Этап 2</vt:lpstr>
      <vt:lpstr>Этап 3</vt:lpstr>
      <vt:lpstr>Этап 4</vt:lpstr>
      <vt:lpstr>Этап 5</vt:lpstr>
      <vt:lpstr>Вариант рисования тигра  № 5</vt:lpstr>
      <vt:lpstr>Желаю творческих успехов!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НОД  Художественно-эстетическое развитие рисование «Как нарисовать тигра» для возраста 5-6 лет</dc:title>
  <dc:creator>Пользователь</dc:creator>
  <cp:lastModifiedBy>Пользователь</cp:lastModifiedBy>
  <cp:revision>2</cp:revision>
  <dcterms:created xsi:type="dcterms:W3CDTF">2019-05-30T15:15:41Z</dcterms:created>
  <dcterms:modified xsi:type="dcterms:W3CDTF">2021-01-25T19:19:44Z</dcterms:modified>
</cp:coreProperties>
</file>