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104456" cy="5112568"/>
          </a:xfrm>
        </p:spPr>
        <p:txBody>
          <a:bodyPr>
            <a:normAutofit/>
          </a:bodyPr>
          <a:lstStyle/>
          <a:p>
            <a:r>
              <a:rPr lang="ru-RU" sz="3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Полина Александровна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по физической культуре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сада №89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«РЖД»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Фотки\Родственники\Лыжи\IMG_20170225_13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4163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60"/>
          </a:xfrm>
        </p:spPr>
        <p:txBody>
          <a:bodyPr/>
          <a:lstStyle/>
          <a:p>
            <a:r>
              <a:rPr lang="ru-RU" dirty="0" smtClean="0"/>
              <a:t>Дата рождения: 28.05.1995</a:t>
            </a:r>
          </a:p>
          <a:p>
            <a:r>
              <a:rPr lang="ru-RU" dirty="0" smtClean="0"/>
              <a:t>Образование: </a:t>
            </a:r>
          </a:p>
          <a:p>
            <a:pPr marL="720000" indent="0">
              <a:spcBef>
                <a:spcPts val="0"/>
              </a:spcBef>
              <a:buNone/>
            </a:pPr>
            <a:r>
              <a:rPr lang="ru-RU" dirty="0" smtClean="0"/>
              <a:t>Высшее</a:t>
            </a:r>
          </a:p>
          <a:p>
            <a:pPr marL="720000" indent="0">
              <a:spcBef>
                <a:spcPts val="0"/>
              </a:spcBef>
              <a:buNone/>
            </a:pPr>
            <a:r>
              <a:rPr lang="ru-RU" dirty="0" smtClean="0"/>
              <a:t>Ярославский государственный педагогический университет им. К.Д. Ушинского </a:t>
            </a:r>
          </a:p>
          <a:p>
            <a:pPr marL="720000" indent="0">
              <a:spcBef>
                <a:spcPts val="0"/>
              </a:spcBef>
              <a:buNone/>
            </a:pPr>
            <a:r>
              <a:rPr lang="ru-RU" dirty="0" smtClean="0"/>
              <a:t>факультет физической культуры</a:t>
            </a:r>
          </a:p>
          <a:p>
            <a:pPr>
              <a:buNone/>
            </a:pPr>
            <a:r>
              <a:rPr lang="ru-RU" dirty="0" smtClean="0"/>
              <a:t>Направление: педагогическое образование</a:t>
            </a:r>
          </a:p>
          <a:p>
            <a:pPr>
              <a:buNone/>
            </a:pPr>
            <a:r>
              <a:rPr lang="ru-RU" dirty="0" smtClean="0"/>
              <a:t>Профиль: физкультурное образование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Общие сведения: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имние забавы\IMG_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"/>
            <a:ext cx="9144000" cy="6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7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Фотки\Я\Ярик\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37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Смирнова Полина Александровна  Инструктор по физической культуре  детского сада №89 ОАО «РЖД»</vt:lpstr>
      <vt:lpstr>Общие сведения: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Смирнова Полина Александровна  Инструктор по физической культуре </dc:title>
  <dc:creator>Пользователь</dc:creator>
  <cp:lastModifiedBy>User</cp:lastModifiedBy>
  <cp:revision>5</cp:revision>
  <dcterms:created xsi:type="dcterms:W3CDTF">2023-02-07T22:28:09Z</dcterms:created>
  <dcterms:modified xsi:type="dcterms:W3CDTF">2023-02-09T09:38:52Z</dcterms:modified>
</cp:coreProperties>
</file>